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47"/>
  </p:notesMasterIdLst>
  <p:handoutMasterIdLst>
    <p:handoutMasterId r:id="rId48"/>
  </p:handoutMasterIdLst>
  <p:sldIdLst>
    <p:sldId id="331" r:id="rId2"/>
    <p:sldId id="332" r:id="rId3"/>
    <p:sldId id="333" r:id="rId4"/>
    <p:sldId id="334" r:id="rId5"/>
    <p:sldId id="377" r:id="rId6"/>
    <p:sldId id="335" r:id="rId7"/>
    <p:sldId id="336" r:id="rId8"/>
    <p:sldId id="337" r:id="rId9"/>
    <p:sldId id="338" r:id="rId10"/>
    <p:sldId id="374" r:id="rId11"/>
    <p:sldId id="378" r:id="rId12"/>
    <p:sldId id="340" r:id="rId13"/>
    <p:sldId id="379" r:id="rId14"/>
    <p:sldId id="341" r:id="rId15"/>
    <p:sldId id="380" r:id="rId16"/>
    <p:sldId id="342" r:id="rId17"/>
    <p:sldId id="343" r:id="rId18"/>
    <p:sldId id="344" r:id="rId19"/>
    <p:sldId id="345" r:id="rId20"/>
    <p:sldId id="346" r:id="rId21"/>
    <p:sldId id="347" r:id="rId22"/>
    <p:sldId id="348" r:id="rId23"/>
    <p:sldId id="349" r:id="rId24"/>
    <p:sldId id="381" r:id="rId25"/>
    <p:sldId id="351" r:id="rId26"/>
    <p:sldId id="391" r:id="rId27"/>
    <p:sldId id="394" r:id="rId28"/>
    <p:sldId id="395" r:id="rId29"/>
    <p:sldId id="392" r:id="rId30"/>
    <p:sldId id="393" r:id="rId31"/>
    <p:sldId id="396" r:id="rId32"/>
    <p:sldId id="397" r:id="rId33"/>
    <p:sldId id="398" r:id="rId34"/>
    <p:sldId id="362" r:id="rId35"/>
    <p:sldId id="363" r:id="rId36"/>
    <p:sldId id="375" r:id="rId37"/>
    <p:sldId id="399" r:id="rId38"/>
    <p:sldId id="364" r:id="rId39"/>
    <p:sldId id="365" r:id="rId40"/>
    <p:sldId id="366" r:id="rId41"/>
    <p:sldId id="357" r:id="rId42"/>
    <p:sldId id="388" r:id="rId43"/>
    <p:sldId id="389" r:id="rId44"/>
    <p:sldId id="400" r:id="rId45"/>
    <p:sldId id="372" r:id="rId46"/>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CECFF"/>
    <a:srgbClr val="66CCFF"/>
    <a:srgbClr val="CCFFFF"/>
    <a:srgbClr val="F8F8F8"/>
    <a:srgbClr val="EAEAEA"/>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33" autoAdjust="0"/>
    <p:restoredTop sz="94626"/>
  </p:normalViewPr>
  <p:slideViewPr>
    <p:cSldViewPr snapToGrid="0">
      <p:cViewPr varScale="1">
        <p:scale>
          <a:sx n="78" d="100"/>
          <a:sy n="78" d="100"/>
        </p:scale>
        <p:origin x="1546" y="62"/>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826"/>
    </p:cViewPr>
  </p:sorterViewPr>
  <p:notesViewPr>
    <p:cSldViewPr snapToGrid="0">
      <p:cViewPr varScale="1">
        <p:scale>
          <a:sx n="73" d="100"/>
          <a:sy n="73" d="100"/>
        </p:scale>
        <p:origin x="-1626" y="-11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550C4562-1819-4A4C-8E84-8762598F0822}"/>
              </a:ext>
            </a:extLst>
          </p:cNvPr>
          <p:cNvSpPr>
            <a:spLocks noGrp="1" noChangeArrowheads="1"/>
          </p:cNvSpPr>
          <p:nvPr>
            <p:ph type="hdr" sz="quarter"/>
          </p:nvPr>
        </p:nvSpPr>
        <p:spPr bwMode="auto">
          <a:xfrm>
            <a:off x="0" y="0"/>
            <a:ext cx="3073400" cy="442913"/>
          </a:xfrm>
          <a:prstGeom prst="rect">
            <a:avLst/>
          </a:prstGeom>
          <a:noFill/>
          <a:ln w="9525">
            <a:noFill/>
            <a:miter lim="800000"/>
            <a:headEnd/>
            <a:tailEnd/>
          </a:ln>
        </p:spPr>
        <p:txBody>
          <a:bodyPr vert="horz" wrap="none" lIns="88261" tIns="44132" rIns="88261" bIns="44132" numCol="1" anchor="ctr" anchorCtr="0" compatLnSpc="1">
            <a:prstTxWarp prst="textNoShape">
              <a:avLst/>
            </a:prstTxWarp>
          </a:bodyPr>
          <a:lstStyle>
            <a:lvl1pPr defTabSz="882650">
              <a:defRPr sz="1100">
                <a:latin typeface="Helvetica" panose="020B0604020202020204" pitchFamily="34" charset="0"/>
              </a:defRPr>
            </a:lvl1pPr>
          </a:lstStyle>
          <a:p>
            <a:endParaRPr lang="en-US" altLang="en-US"/>
          </a:p>
        </p:txBody>
      </p:sp>
      <p:sp>
        <p:nvSpPr>
          <p:cNvPr id="46083" name="Rectangle 3">
            <a:extLst>
              <a:ext uri="{FF2B5EF4-FFF2-40B4-BE49-F238E27FC236}">
                <a16:creationId xmlns:a16="http://schemas.microsoft.com/office/drawing/2014/main" id="{E888F6BF-980E-4154-9582-73071EB466C0}"/>
              </a:ext>
            </a:extLst>
          </p:cNvPr>
          <p:cNvSpPr>
            <a:spLocks noGrp="1" noChangeArrowheads="1"/>
          </p:cNvSpPr>
          <p:nvPr>
            <p:ph type="dt" sz="quarter" idx="1"/>
          </p:nvPr>
        </p:nvSpPr>
        <p:spPr bwMode="auto">
          <a:xfrm>
            <a:off x="3951288" y="0"/>
            <a:ext cx="3071812" cy="442913"/>
          </a:xfrm>
          <a:prstGeom prst="rect">
            <a:avLst/>
          </a:prstGeom>
          <a:noFill/>
          <a:ln w="9525">
            <a:noFill/>
            <a:miter lim="800000"/>
            <a:headEnd/>
            <a:tailEnd/>
          </a:ln>
        </p:spPr>
        <p:txBody>
          <a:bodyPr vert="horz" wrap="none" lIns="88261" tIns="44132" rIns="88261" bIns="44132" numCol="1" anchor="ctr" anchorCtr="0" compatLnSpc="1">
            <a:prstTxWarp prst="textNoShape">
              <a:avLst/>
            </a:prstTxWarp>
          </a:bodyPr>
          <a:lstStyle>
            <a:lvl1pPr algn="r" defTabSz="882650">
              <a:defRPr sz="1100">
                <a:latin typeface="Helvetica" panose="020B0604020202020204" pitchFamily="34" charset="0"/>
              </a:defRPr>
            </a:lvl1pPr>
          </a:lstStyle>
          <a:p>
            <a:endParaRPr lang="en-US" altLang="en-US"/>
          </a:p>
        </p:txBody>
      </p:sp>
      <p:sp>
        <p:nvSpPr>
          <p:cNvPr id="46084" name="Rectangle 4">
            <a:extLst>
              <a:ext uri="{FF2B5EF4-FFF2-40B4-BE49-F238E27FC236}">
                <a16:creationId xmlns:a16="http://schemas.microsoft.com/office/drawing/2014/main" id="{437443ED-743B-40CA-A0C4-A5094D1EF90B}"/>
              </a:ext>
            </a:extLst>
          </p:cNvPr>
          <p:cNvSpPr>
            <a:spLocks noGrp="1" noChangeArrowheads="1"/>
          </p:cNvSpPr>
          <p:nvPr>
            <p:ph type="ftr" sz="quarter" idx="2"/>
          </p:nvPr>
        </p:nvSpPr>
        <p:spPr bwMode="auto">
          <a:xfrm>
            <a:off x="0" y="8866188"/>
            <a:ext cx="3073400" cy="442912"/>
          </a:xfrm>
          <a:prstGeom prst="rect">
            <a:avLst/>
          </a:prstGeom>
          <a:noFill/>
          <a:ln w="9525">
            <a:noFill/>
            <a:miter lim="800000"/>
            <a:headEnd/>
            <a:tailEnd/>
          </a:ln>
        </p:spPr>
        <p:txBody>
          <a:bodyPr vert="horz" wrap="none" lIns="88261" tIns="44132" rIns="88261" bIns="44132" numCol="1" anchor="b" anchorCtr="0" compatLnSpc="1">
            <a:prstTxWarp prst="textNoShape">
              <a:avLst/>
            </a:prstTxWarp>
          </a:bodyPr>
          <a:lstStyle>
            <a:lvl1pPr defTabSz="882650">
              <a:defRPr sz="1100">
                <a:latin typeface="Helvetica" panose="020B0604020202020204" pitchFamily="34" charset="0"/>
              </a:defRPr>
            </a:lvl1pPr>
          </a:lstStyle>
          <a:p>
            <a:endParaRPr lang="en-US" altLang="en-US"/>
          </a:p>
        </p:txBody>
      </p:sp>
      <p:sp>
        <p:nvSpPr>
          <p:cNvPr id="46085" name="Rectangle 5">
            <a:extLst>
              <a:ext uri="{FF2B5EF4-FFF2-40B4-BE49-F238E27FC236}">
                <a16:creationId xmlns:a16="http://schemas.microsoft.com/office/drawing/2014/main" id="{12D72069-5AE5-45CA-B9B5-C7885281CF29}"/>
              </a:ext>
            </a:extLst>
          </p:cNvPr>
          <p:cNvSpPr>
            <a:spLocks noGrp="1" noChangeArrowheads="1"/>
          </p:cNvSpPr>
          <p:nvPr>
            <p:ph type="sldNum" sz="quarter" idx="3"/>
          </p:nvPr>
        </p:nvSpPr>
        <p:spPr bwMode="auto">
          <a:xfrm>
            <a:off x="3951288" y="8866188"/>
            <a:ext cx="3071812" cy="442912"/>
          </a:xfrm>
          <a:prstGeom prst="rect">
            <a:avLst/>
          </a:prstGeom>
          <a:noFill/>
          <a:ln w="9525">
            <a:noFill/>
            <a:miter lim="800000"/>
            <a:headEnd/>
            <a:tailEnd/>
          </a:ln>
        </p:spPr>
        <p:txBody>
          <a:bodyPr vert="horz" wrap="none" lIns="88261" tIns="44132" rIns="88261" bIns="44132" numCol="1" anchor="b" anchorCtr="0" compatLnSpc="1">
            <a:prstTxWarp prst="textNoShape">
              <a:avLst/>
            </a:prstTxWarp>
          </a:bodyPr>
          <a:lstStyle>
            <a:lvl1pPr algn="r" defTabSz="882650">
              <a:defRPr sz="1100">
                <a:latin typeface="Helvetica" charset="0"/>
                <a:ea typeface="MS PGothic" charset="-128"/>
              </a:defRPr>
            </a:lvl1pPr>
          </a:lstStyle>
          <a:p>
            <a:pPr>
              <a:defRPr/>
            </a:pPr>
            <a:fld id="{823917F1-2811-4D89-BB39-7F4B860017A8}" type="slidenum">
              <a:rPr lang="en-US" altLang="x-none"/>
              <a:pPr>
                <a:defRPr/>
              </a:pPr>
              <a:t>‹#›</a:t>
            </a:fld>
            <a:endParaRPr lang="en-US" altLang="x-non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53FF863A-563B-4650-9916-E2BA74893987}"/>
              </a:ext>
            </a:extLst>
          </p:cNvPr>
          <p:cNvSpPr>
            <a:spLocks noGrp="1" noChangeArrowheads="1"/>
          </p:cNvSpPr>
          <p:nvPr>
            <p:ph type="hdr" sz="quarter"/>
          </p:nvPr>
        </p:nvSpPr>
        <p:spPr bwMode="auto">
          <a:xfrm>
            <a:off x="0" y="0"/>
            <a:ext cx="3036888" cy="463550"/>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lvl1pPr defTabSz="930275">
              <a:defRPr sz="1200">
                <a:latin typeface="Times New Roman" panose="02020603050405020304" pitchFamily="18" charset="0"/>
              </a:defRPr>
            </a:lvl1pPr>
          </a:lstStyle>
          <a:p>
            <a:endParaRPr lang="en-US" altLang="en-US"/>
          </a:p>
        </p:txBody>
      </p:sp>
      <p:sp>
        <p:nvSpPr>
          <p:cNvPr id="6147" name="Rectangle 3">
            <a:extLst>
              <a:ext uri="{FF2B5EF4-FFF2-40B4-BE49-F238E27FC236}">
                <a16:creationId xmlns:a16="http://schemas.microsoft.com/office/drawing/2014/main" id="{7A50AAA7-213E-427A-9B08-F380117F32A1}"/>
              </a:ext>
            </a:extLst>
          </p:cNvPr>
          <p:cNvSpPr>
            <a:spLocks noGrp="1" noChangeArrowheads="1"/>
          </p:cNvSpPr>
          <p:nvPr>
            <p:ph type="dt" idx="1"/>
          </p:nvPr>
        </p:nvSpPr>
        <p:spPr bwMode="auto">
          <a:xfrm>
            <a:off x="3973513" y="0"/>
            <a:ext cx="3036887" cy="463550"/>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lvl1pPr algn="r" defTabSz="930275">
              <a:defRPr sz="1200">
                <a:latin typeface="Times New Roman" panose="02020603050405020304" pitchFamily="18" charset="0"/>
              </a:defRPr>
            </a:lvl1pPr>
          </a:lstStyle>
          <a:p>
            <a:endParaRPr lang="en-US" altLang="en-US"/>
          </a:p>
        </p:txBody>
      </p:sp>
      <p:sp>
        <p:nvSpPr>
          <p:cNvPr id="3076" name="Rectangle 4">
            <a:extLst>
              <a:ext uri="{FF2B5EF4-FFF2-40B4-BE49-F238E27FC236}">
                <a16:creationId xmlns:a16="http://schemas.microsoft.com/office/drawing/2014/main" id="{5B45F81B-3B51-469E-8039-6D6090697704}"/>
              </a:ext>
            </a:extLst>
          </p:cNvPr>
          <p:cNvSpPr>
            <a:spLocks noGrp="1" noRot="1" noChangeAspect="1" noChangeArrowheads="1" noTextEdit="1"/>
          </p:cNvSpPr>
          <p:nvPr>
            <p:ph type="sldImg" idx="2"/>
          </p:nvPr>
        </p:nvSpPr>
        <p:spPr bwMode="auto">
          <a:xfrm>
            <a:off x="1182688" y="698500"/>
            <a:ext cx="4646612"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55A1AB8E-F82E-43C1-AD5C-E4A371BC271C}"/>
              </a:ext>
            </a:extLst>
          </p:cNvPr>
          <p:cNvSpPr>
            <a:spLocks noGrp="1" noChangeArrowheads="1"/>
          </p:cNvSpPr>
          <p:nvPr>
            <p:ph type="body" sz="quarter" idx="3"/>
          </p:nvPr>
        </p:nvSpPr>
        <p:spPr bwMode="auto">
          <a:xfrm>
            <a:off x="935038" y="4416425"/>
            <a:ext cx="5140325" cy="4181475"/>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48055955-90A4-4D08-AB1C-A4B30E64B85E}"/>
              </a:ext>
            </a:extLst>
          </p:cNvPr>
          <p:cNvSpPr>
            <a:spLocks noGrp="1" noChangeArrowheads="1"/>
          </p:cNvSpPr>
          <p:nvPr>
            <p:ph type="ftr" sz="quarter" idx="4"/>
          </p:nvPr>
        </p:nvSpPr>
        <p:spPr bwMode="auto">
          <a:xfrm>
            <a:off x="0" y="8832850"/>
            <a:ext cx="3036888" cy="463550"/>
          </a:xfrm>
          <a:prstGeom prst="rect">
            <a:avLst/>
          </a:prstGeom>
          <a:noFill/>
          <a:ln w="9525">
            <a:noFill/>
            <a:miter lim="800000"/>
            <a:headEnd/>
            <a:tailEnd/>
          </a:ln>
        </p:spPr>
        <p:txBody>
          <a:bodyPr vert="horz" wrap="none" lIns="93160" tIns="46580" rIns="93160" bIns="46580" numCol="1" anchor="b" anchorCtr="0" compatLnSpc="1">
            <a:prstTxWarp prst="textNoShape">
              <a:avLst/>
            </a:prstTxWarp>
          </a:bodyPr>
          <a:lstStyle>
            <a:lvl1pPr defTabSz="930275">
              <a:defRPr sz="1200">
                <a:latin typeface="Times New Roman" panose="02020603050405020304" pitchFamily="18" charset="0"/>
              </a:defRPr>
            </a:lvl1pPr>
          </a:lstStyle>
          <a:p>
            <a:endParaRPr lang="en-US" altLang="en-US"/>
          </a:p>
        </p:txBody>
      </p:sp>
      <p:sp>
        <p:nvSpPr>
          <p:cNvPr id="6151" name="Rectangle 7">
            <a:extLst>
              <a:ext uri="{FF2B5EF4-FFF2-40B4-BE49-F238E27FC236}">
                <a16:creationId xmlns:a16="http://schemas.microsoft.com/office/drawing/2014/main" id="{BDE66CCC-5F13-4776-85DA-D53B16116D6A}"/>
              </a:ext>
            </a:extLst>
          </p:cNvPr>
          <p:cNvSpPr>
            <a:spLocks noGrp="1" noChangeArrowheads="1"/>
          </p:cNvSpPr>
          <p:nvPr>
            <p:ph type="sldNum" sz="quarter" idx="5"/>
          </p:nvPr>
        </p:nvSpPr>
        <p:spPr bwMode="auto">
          <a:xfrm>
            <a:off x="3973513" y="8832850"/>
            <a:ext cx="3036887" cy="463550"/>
          </a:xfrm>
          <a:prstGeom prst="rect">
            <a:avLst/>
          </a:prstGeom>
          <a:noFill/>
          <a:ln w="9525">
            <a:noFill/>
            <a:miter lim="800000"/>
            <a:headEnd/>
            <a:tailEnd/>
          </a:ln>
        </p:spPr>
        <p:txBody>
          <a:bodyPr vert="horz" wrap="none" lIns="93160" tIns="46580" rIns="93160" bIns="46580" numCol="1" anchor="b" anchorCtr="0" compatLnSpc="1">
            <a:prstTxWarp prst="textNoShape">
              <a:avLst/>
            </a:prstTxWarp>
          </a:bodyPr>
          <a:lstStyle>
            <a:lvl1pPr algn="r" defTabSz="930275">
              <a:defRPr sz="1200">
                <a:latin typeface="Times New Roman" charset="0"/>
                <a:ea typeface="MS PGothic" charset="-128"/>
              </a:defRPr>
            </a:lvl1pPr>
          </a:lstStyle>
          <a:p>
            <a:pPr>
              <a:defRPr/>
            </a:pPr>
            <a:fld id="{B502DF71-3C45-4C55-AF2B-283333F9BC5B}"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panose="020B0600070205080204" pitchFamily="34"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id="{49BB91D0-98A2-452A-9686-40FABA68D0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54CFF6C-4004-4410-88F0-F4F19A1CCD13}" type="slidenum">
              <a:rPr lang="en-US" altLang="en-US" smtClean="0">
                <a:latin typeface="Helvetica" panose="020B0604020202020204" pitchFamily="34" charset="0"/>
              </a:rPr>
              <a:pPr/>
              <a:t>1</a:t>
            </a:fld>
            <a:endParaRPr lang="en-US" altLang="en-US">
              <a:latin typeface="Helvetica" panose="020B0604020202020204" pitchFamily="34" charset="0"/>
            </a:endParaRPr>
          </a:p>
        </p:txBody>
      </p:sp>
      <p:sp>
        <p:nvSpPr>
          <p:cNvPr id="6146" name="Rectangle 2">
            <a:extLst>
              <a:ext uri="{FF2B5EF4-FFF2-40B4-BE49-F238E27FC236}">
                <a16:creationId xmlns:a16="http://schemas.microsoft.com/office/drawing/2014/main" id="{665B70CD-1D40-4FBB-B69E-B0BE8DCDA900}"/>
              </a:ext>
            </a:extLst>
          </p:cNvPr>
          <p:cNvSpPr>
            <a:spLocks noGrp="1" noRot="1" noChangeAspect="1" noChangeArrowheads="1" noTextEdit="1"/>
          </p:cNvSpPr>
          <p:nvPr>
            <p:ph type="sldImg"/>
          </p:nvPr>
        </p:nvSpPr>
        <p:spPr>
          <a:ln/>
        </p:spPr>
      </p:sp>
      <p:sp>
        <p:nvSpPr>
          <p:cNvPr id="6147" name="Rectangle 3">
            <a:extLst>
              <a:ext uri="{FF2B5EF4-FFF2-40B4-BE49-F238E27FC236}">
                <a16:creationId xmlns:a16="http://schemas.microsoft.com/office/drawing/2014/main" id="{A2F07CFF-7563-4EE5-812A-6F8C90FD70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B307F2A2-9C89-4CCD-8947-EF9F7A7FA4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4200DDC-C11B-49B3-97E9-1ED578740C37}" type="slidenum">
              <a:rPr lang="en-US" altLang="en-US" smtClean="0">
                <a:latin typeface="Helvetica" panose="020B0604020202020204" pitchFamily="34" charset="0"/>
              </a:rPr>
              <a:pPr/>
              <a:t>12</a:t>
            </a:fld>
            <a:endParaRPr lang="en-US" altLang="en-US">
              <a:latin typeface="Helvetica" panose="020B0604020202020204" pitchFamily="34" charset="0"/>
            </a:endParaRPr>
          </a:p>
        </p:txBody>
      </p:sp>
      <p:sp>
        <p:nvSpPr>
          <p:cNvPr id="26626" name="Rectangle 2">
            <a:extLst>
              <a:ext uri="{FF2B5EF4-FFF2-40B4-BE49-F238E27FC236}">
                <a16:creationId xmlns:a16="http://schemas.microsoft.com/office/drawing/2014/main" id="{FB56883D-676A-482F-9E14-FE9A4AE241AE}"/>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A2F62D35-9C65-414C-A86A-3FDBE9961F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a:extLst>
              <a:ext uri="{FF2B5EF4-FFF2-40B4-BE49-F238E27FC236}">
                <a16:creationId xmlns:a16="http://schemas.microsoft.com/office/drawing/2014/main" id="{3DF3E7C6-C9CA-4089-A553-275E1982B8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9398EA6-8FE3-4BCE-B6A8-508B0A27C7F8}" type="slidenum">
              <a:rPr lang="en-US" altLang="en-US" smtClean="0">
                <a:latin typeface="Helvetica" panose="020B0604020202020204" pitchFamily="34" charset="0"/>
              </a:rPr>
              <a:pPr/>
              <a:t>14</a:t>
            </a:fld>
            <a:endParaRPr lang="en-US" altLang="en-US">
              <a:latin typeface="Helvetica" panose="020B0604020202020204" pitchFamily="34" charset="0"/>
            </a:endParaRPr>
          </a:p>
        </p:txBody>
      </p:sp>
      <p:sp>
        <p:nvSpPr>
          <p:cNvPr id="29698" name="Rectangle 2">
            <a:extLst>
              <a:ext uri="{FF2B5EF4-FFF2-40B4-BE49-F238E27FC236}">
                <a16:creationId xmlns:a16="http://schemas.microsoft.com/office/drawing/2014/main" id="{173988C8-FA90-46B8-B16F-16B1E13B3807}"/>
              </a:ext>
            </a:extLst>
          </p:cNvPr>
          <p:cNvSpPr>
            <a:spLocks noGrp="1" noRot="1" noChangeAspect="1" noChangeArrowheads="1" noTextEdit="1"/>
          </p:cNvSpPr>
          <p:nvPr>
            <p:ph type="sldImg"/>
          </p:nvPr>
        </p:nvSpPr>
        <p:spPr>
          <a:ln/>
        </p:spPr>
      </p:sp>
      <p:sp>
        <p:nvSpPr>
          <p:cNvPr id="29699" name="Rectangle 3">
            <a:extLst>
              <a:ext uri="{FF2B5EF4-FFF2-40B4-BE49-F238E27FC236}">
                <a16:creationId xmlns:a16="http://schemas.microsoft.com/office/drawing/2014/main" id="{E2C96CC4-5B31-40CD-B384-477B7275DA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12803BA9-336C-40B8-B240-AE76B19DBC4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6A5F754-A269-48A9-AF00-EE1AB4FE158B}" type="slidenum">
              <a:rPr lang="en-US" altLang="en-US" smtClean="0">
                <a:latin typeface="Helvetica" panose="020B0604020202020204" pitchFamily="34" charset="0"/>
              </a:rPr>
              <a:pPr/>
              <a:t>16</a:t>
            </a:fld>
            <a:endParaRPr lang="en-US" altLang="en-US">
              <a:latin typeface="Helvetica" panose="020B0604020202020204" pitchFamily="34" charset="0"/>
            </a:endParaRPr>
          </a:p>
        </p:txBody>
      </p:sp>
      <p:sp>
        <p:nvSpPr>
          <p:cNvPr id="32770" name="Rectangle 2">
            <a:extLst>
              <a:ext uri="{FF2B5EF4-FFF2-40B4-BE49-F238E27FC236}">
                <a16:creationId xmlns:a16="http://schemas.microsoft.com/office/drawing/2014/main" id="{3118FFA9-F8CF-48E9-8DBD-7D20A0B41DDE}"/>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4CD8A752-1AAD-4C50-BBDA-5D51338F2F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EB8C0B8A-AD96-4A57-B567-49E824FFE3D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B6B8074-FFAA-46E8-A8E7-A2DF12801B2C}" type="slidenum">
              <a:rPr lang="en-US" altLang="en-US" smtClean="0">
                <a:latin typeface="Helvetica" panose="020B0604020202020204" pitchFamily="34" charset="0"/>
              </a:rPr>
              <a:pPr/>
              <a:t>17</a:t>
            </a:fld>
            <a:endParaRPr lang="en-US" altLang="en-US">
              <a:latin typeface="Helvetica" panose="020B0604020202020204" pitchFamily="34" charset="0"/>
            </a:endParaRPr>
          </a:p>
        </p:txBody>
      </p:sp>
      <p:sp>
        <p:nvSpPr>
          <p:cNvPr id="34818" name="Rectangle 2">
            <a:extLst>
              <a:ext uri="{FF2B5EF4-FFF2-40B4-BE49-F238E27FC236}">
                <a16:creationId xmlns:a16="http://schemas.microsoft.com/office/drawing/2014/main" id="{6F09C86C-58BC-4607-981A-D231C591FCB5}"/>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0398BD5B-BC5C-4CDB-9D48-4CA967CB7D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2C789749-18B6-4527-94FF-59E54FAC3E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F77C39C-CCD1-4085-91E8-2B527B8A2188}" type="slidenum">
              <a:rPr lang="en-US" altLang="en-US" smtClean="0">
                <a:latin typeface="Helvetica" panose="020B0604020202020204" pitchFamily="34" charset="0"/>
              </a:rPr>
              <a:pPr/>
              <a:t>18</a:t>
            </a:fld>
            <a:endParaRPr lang="en-US" altLang="en-US">
              <a:latin typeface="Helvetica" panose="020B0604020202020204" pitchFamily="34" charset="0"/>
            </a:endParaRPr>
          </a:p>
        </p:txBody>
      </p:sp>
      <p:sp>
        <p:nvSpPr>
          <p:cNvPr id="36866" name="Rectangle 2">
            <a:extLst>
              <a:ext uri="{FF2B5EF4-FFF2-40B4-BE49-F238E27FC236}">
                <a16:creationId xmlns:a16="http://schemas.microsoft.com/office/drawing/2014/main" id="{30A9510C-2BDE-4137-877F-7D3AEFD82511}"/>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2C693E25-AC6E-41AC-A5E3-4037EB9E40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466CBFBC-E533-4BF2-B5D5-3A45F5C190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A8AF47D-CB37-4C77-9E61-6FE982C48A6C}" type="slidenum">
              <a:rPr lang="en-US" altLang="en-US" smtClean="0">
                <a:latin typeface="Helvetica" panose="020B0604020202020204" pitchFamily="34" charset="0"/>
              </a:rPr>
              <a:pPr/>
              <a:t>19</a:t>
            </a:fld>
            <a:endParaRPr lang="en-US" altLang="en-US">
              <a:latin typeface="Helvetica" panose="020B0604020202020204" pitchFamily="34" charset="0"/>
            </a:endParaRPr>
          </a:p>
        </p:txBody>
      </p:sp>
      <p:sp>
        <p:nvSpPr>
          <p:cNvPr id="38914" name="Rectangle 2">
            <a:extLst>
              <a:ext uri="{FF2B5EF4-FFF2-40B4-BE49-F238E27FC236}">
                <a16:creationId xmlns:a16="http://schemas.microsoft.com/office/drawing/2014/main" id="{77584299-1856-48BE-B736-7EC68096B10B}"/>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17E5BFC8-6F28-4BDE-8F1C-CE906E2BFF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13071C3A-881C-48B3-B309-1D92C9DD80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6B73719-6FB6-4E20-AE32-14616D4F0E63}" type="slidenum">
              <a:rPr lang="en-US" altLang="en-US" smtClean="0">
                <a:latin typeface="Helvetica" panose="020B0604020202020204" pitchFamily="34" charset="0"/>
              </a:rPr>
              <a:pPr/>
              <a:t>20</a:t>
            </a:fld>
            <a:endParaRPr lang="en-US" altLang="en-US">
              <a:latin typeface="Helvetica" panose="020B0604020202020204" pitchFamily="34" charset="0"/>
            </a:endParaRPr>
          </a:p>
        </p:txBody>
      </p:sp>
      <p:sp>
        <p:nvSpPr>
          <p:cNvPr id="40962" name="Rectangle 2">
            <a:extLst>
              <a:ext uri="{FF2B5EF4-FFF2-40B4-BE49-F238E27FC236}">
                <a16:creationId xmlns:a16="http://schemas.microsoft.com/office/drawing/2014/main" id="{1D8F37CA-C0AA-4EA5-95A9-4F33D4E5D410}"/>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CFEE2A4B-553A-4DCA-8D0B-3BB07C4342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36DF61C1-FABB-4C2F-A2F6-2A6755D4309B}"/>
              </a:ext>
            </a:extLst>
          </p:cNvPr>
          <p:cNvSpPr>
            <a:spLocks noGrp="1" noRot="1" noChangeAspect="1" noChangeArrowheads="1" noTextEdit="1"/>
          </p:cNvSpPr>
          <p:nvPr>
            <p:ph type="sldImg"/>
          </p:nvPr>
        </p:nvSpPr>
        <p:spPr>
          <a:ln/>
        </p:spPr>
      </p:sp>
      <p:sp>
        <p:nvSpPr>
          <p:cNvPr id="43010" name="Rectangle 3">
            <a:extLst>
              <a:ext uri="{FF2B5EF4-FFF2-40B4-BE49-F238E27FC236}">
                <a16:creationId xmlns:a16="http://schemas.microsoft.com/office/drawing/2014/main" id="{93420185-E3D4-4A25-8067-B745C75A3F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DE5937DC-D53C-4814-A45E-BF7CA978FE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BF23E72-A12C-4C92-8AE1-BFA934D068FF}" type="slidenum">
              <a:rPr lang="en-US" altLang="en-US" smtClean="0">
                <a:latin typeface="Helvetica" panose="020B0604020202020204" pitchFamily="34" charset="0"/>
              </a:rPr>
              <a:pPr/>
              <a:t>22</a:t>
            </a:fld>
            <a:endParaRPr lang="en-US" altLang="en-US">
              <a:latin typeface="Helvetica" panose="020B0604020202020204" pitchFamily="34" charset="0"/>
            </a:endParaRPr>
          </a:p>
        </p:txBody>
      </p:sp>
      <p:sp>
        <p:nvSpPr>
          <p:cNvPr id="45058" name="Rectangle 2">
            <a:extLst>
              <a:ext uri="{FF2B5EF4-FFF2-40B4-BE49-F238E27FC236}">
                <a16:creationId xmlns:a16="http://schemas.microsoft.com/office/drawing/2014/main" id="{C69EBE3A-525E-43F8-98FF-7CCE61EFF8B1}"/>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DBDAC0BA-8814-496D-B065-6E2C7E2CFC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5FF94ED2-DF55-4D1B-8DA2-07A842A2B1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910074-6A37-4496-AE68-529FF68CD695}" type="slidenum">
              <a:rPr lang="en-US" altLang="en-US" smtClean="0">
                <a:latin typeface="Helvetica" panose="020B0604020202020204" pitchFamily="34" charset="0"/>
              </a:rPr>
              <a:pPr/>
              <a:t>33</a:t>
            </a:fld>
            <a:endParaRPr lang="en-US" altLang="en-US">
              <a:latin typeface="Helvetica" panose="020B0604020202020204" pitchFamily="34" charset="0"/>
            </a:endParaRPr>
          </a:p>
        </p:txBody>
      </p:sp>
      <p:sp>
        <p:nvSpPr>
          <p:cNvPr id="79874" name="Rectangle 2">
            <a:extLst>
              <a:ext uri="{FF2B5EF4-FFF2-40B4-BE49-F238E27FC236}">
                <a16:creationId xmlns:a16="http://schemas.microsoft.com/office/drawing/2014/main" id="{03D7B118-35EC-41E3-912A-ACD9C96F6AA2}"/>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396523C0-C350-444A-B4E1-1329DD7129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21832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94713BEE-C1CE-484C-819E-C7874EAB19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A73D603-B8D2-4718-A866-542F17F0E427}" type="slidenum">
              <a:rPr lang="en-US" altLang="en-US" smtClean="0">
                <a:latin typeface="Helvetica" panose="020B0604020202020204" pitchFamily="34" charset="0"/>
              </a:rPr>
              <a:pPr/>
              <a:t>2</a:t>
            </a:fld>
            <a:endParaRPr lang="en-US" altLang="en-US">
              <a:latin typeface="Helvetica" panose="020B0604020202020204" pitchFamily="34" charset="0"/>
            </a:endParaRPr>
          </a:p>
        </p:txBody>
      </p:sp>
      <p:sp>
        <p:nvSpPr>
          <p:cNvPr id="8194" name="Rectangle 2">
            <a:extLst>
              <a:ext uri="{FF2B5EF4-FFF2-40B4-BE49-F238E27FC236}">
                <a16:creationId xmlns:a16="http://schemas.microsoft.com/office/drawing/2014/main" id="{B58D9914-4AE8-433F-9B79-3F921095428F}"/>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1AF60734-AFF9-4268-9BD1-9AFF6E1D6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FA5AFAA5-5218-4C59-9B07-DF3DD016E3D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20F8462-1483-480D-9499-599BDADC3331}" type="slidenum">
              <a:rPr lang="en-US" altLang="en-US" smtClean="0">
                <a:latin typeface="Helvetica" panose="020B0604020202020204" pitchFamily="34" charset="0"/>
              </a:rPr>
              <a:pPr/>
              <a:t>34</a:t>
            </a:fld>
            <a:endParaRPr lang="en-US" altLang="en-US">
              <a:latin typeface="Helvetica" panose="020B0604020202020204" pitchFamily="34" charset="0"/>
            </a:endParaRPr>
          </a:p>
        </p:txBody>
      </p:sp>
      <p:sp>
        <p:nvSpPr>
          <p:cNvPr id="81922" name="Rectangle 2">
            <a:extLst>
              <a:ext uri="{FF2B5EF4-FFF2-40B4-BE49-F238E27FC236}">
                <a16:creationId xmlns:a16="http://schemas.microsoft.com/office/drawing/2014/main" id="{A72C3A4C-AD16-4898-8CE5-E59313D1A7C9}"/>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F024EE35-1071-4350-AC7A-2880808BA5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a:extLst>
              <a:ext uri="{FF2B5EF4-FFF2-40B4-BE49-F238E27FC236}">
                <a16:creationId xmlns:a16="http://schemas.microsoft.com/office/drawing/2014/main" id="{CF84B4F2-9D3B-4B2F-BF96-A59F2257770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7FC7D05-D70C-4688-A6EC-0CAD37F60868}" type="slidenum">
              <a:rPr lang="en-US" altLang="en-US" smtClean="0">
                <a:latin typeface="Helvetica" panose="020B0604020202020204" pitchFamily="34" charset="0"/>
              </a:rPr>
              <a:pPr/>
              <a:t>35</a:t>
            </a:fld>
            <a:endParaRPr lang="en-US" altLang="en-US">
              <a:latin typeface="Helvetica" panose="020B0604020202020204" pitchFamily="34" charset="0"/>
            </a:endParaRPr>
          </a:p>
        </p:txBody>
      </p:sp>
      <p:sp>
        <p:nvSpPr>
          <p:cNvPr id="83970" name="Rectangle 2">
            <a:extLst>
              <a:ext uri="{FF2B5EF4-FFF2-40B4-BE49-F238E27FC236}">
                <a16:creationId xmlns:a16="http://schemas.microsoft.com/office/drawing/2014/main" id="{B362FC63-0CF8-4F27-8D50-36C311771347}"/>
              </a:ext>
            </a:extLst>
          </p:cNvPr>
          <p:cNvSpPr>
            <a:spLocks noGrp="1" noRot="1" noChangeAspect="1" noChangeArrowheads="1" noTextEdit="1"/>
          </p:cNvSpPr>
          <p:nvPr>
            <p:ph type="sldImg"/>
          </p:nvPr>
        </p:nvSpPr>
        <p:spPr>
          <a:ln/>
        </p:spPr>
      </p:sp>
      <p:sp>
        <p:nvSpPr>
          <p:cNvPr id="83971" name="Rectangle 3">
            <a:extLst>
              <a:ext uri="{FF2B5EF4-FFF2-40B4-BE49-F238E27FC236}">
                <a16:creationId xmlns:a16="http://schemas.microsoft.com/office/drawing/2014/main" id="{05EA1D9E-4BA7-46A6-8A84-EDB8389F72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a:extLst>
              <a:ext uri="{FF2B5EF4-FFF2-40B4-BE49-F238E27FC236}">
                <a16:creationId xmlns:a16="http://schemas.microsoft.com/office/drawing/2014/main" id="{3D8E3A22-255B-4013-9FAA-354F228081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5384F79-FBB8-4CF0-ACB5-B2C4E81F4BD7}" type="slidenum">
              <a:rPr lang="en-US" altLang="en-US" smtClean="0">
                <a:latin typeface="Helvetica" panose="020B0604020202020204" pitchFamily="34" charset="0"/>
              </a:rPr>
              <a:pPr/>
              <a:t>36</a:t>
            </a:fld>
            <a:endParaRPr lang="en-US" altLang="en-US">
              <a:latin typeface="Helvetica" panose="020B0604020202020204" pitchFamily="34" charset="0"/>
            </a:endParaRPr>
          </a:p>
        </p:txBody>
      </p:sp>
      <p:sp>
        <p:nvSpPr>
          <p:cNvPr id="86018" name="Rectangle 2">
            <a:extLst>
              <a:ext uri="{FF2B5EF4-FFF2-40B4-BE49-F238E27FC236}">
                <a16:creationId xmlns:a16="http://schemas.microsoft.com/office/drawing/2014/main" id="{3414BE9A-3487-46A0-8D93-908174E2B341}"/>
              </a:ext>
            </a:extLst>
          </p:cNvPr>
          <p:cNvSpPr>
            <a:spLocks noGrp="1" noRot="1" noChangeAspect="1" noChangeArrowheads="1" noTextEdit="1"/>
          </p:cNvSpPr>
          <p:nvPr>
            <p:ph type="sldImg"/>
          </p:nvPr>
        </p:nvSpPr>
        <p:spPr>
          <a:ln/>
        </p:spPr>
      </p:sp>
      <p:sp>
        <p:nvSpPr>
          <p:cNvPr id="86019" name="Rectangle 3">
            <a:extLst>
              <a:ext uri="{FF2B5EF4-FFF2-40B4-BE49-F238E27FC236}">
                <a16:creationId xmlns:a16="http://schemas.microsoft.com/office/drawing/2014/main" id="{850E0C92-CD42-45A7-9966-C095105AF2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a:extLst>
              <a:ext uri="{FF2B5EF4-FFF2-40B4-BE49-F238E27FC236}">
                <a16:creationId xmlns:a16="http://schemas.microsoft.com/office/drawing/2014/main" id="{3D8E3A22-255B-4013-9FAA-354F228081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5384F79-FBB8-4CF0-ACB5-B2C4E81F4BD7}" type="slidenum">
              <a:rPr lang="en-US" altLang="en-US" smtClean="0">
                <a:latin typeface="Helvetica" panose="020B0604020202020204" pitchFamily="34" charset="0"/>
              </a:rPr>
              <a:pPr/>
              <a:t>37</a:t>
            </a:fld>
            <a:endParaRPr lang="en-US" altLang="en-US">
              <a:latin typeface="Helvetica" panose="020B0604020202020204" pitchFamily="34" charset="0"/>
            </a:endParaRPr>
          </a:p>
        </p:txBody>
      </p:sp>
      <p:sp>
        <p:nvSpPr>
          <p:cNvPr id="86018" name="Rectangle 2">
            <a:extLst>
              <a:ext uri="{FF2B5EF4-FFF2-40B4-BE49-F238E27FC236}">
                <a16:creationId xmlns:a16="http://schemas.microsoft.com/office/drawing/2014/main" id="{3414BE9A-3487-46A0-8D93-908174E2B341}"/>
              </a:ext>
            </a:extLst>
          </p:cNvPr>
          <p:cNvSpPr>
            <a:spLocks noGrp="1" noRot="1" noChangeAspect="1" noChangeArrowheads="1" noTextEdit="1"/>
          </p:cNvSpPr>
          <p:nvPr>
            <p:ph type="sldImg"/>
          </p:nvPr>
        </p:nvSpPr>
        <p:spPr>
          <a:ln/>
        </p:spPr>
      </p:sp>
      <p:sp>
        <p:nvSpPr>
          <p:cNvPr id="86019" name="Rectangle 3">
            <a:extLst>
              <a:ext uri="{FF2B5EF4-FFF2-40B4-BE49-F238E27FC236}">
                <a16:creationId xmlns:a16="http://schemas.microsoft.com/office/drawing/2014/main" id="{850E0C92-CD42-45A7-9966-C095105AF2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a:extLst>
              <a:ext uri="{FF2B5EF4-FFF2-40B4-BE49-F238E27FC236}">
                <a16:creationId xmlns:a16="http://schemas.microsoft.com/office/drawing/2014/main" id="{E5962F69-093A-408F-B384-7C8444BFC0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46DE1FD-0744-4729-8EA7-07AB55511A72}" type="slidenum">
              <a:rPr lang="en-US" altLang="en-US" smtClean="0">
                <a:latin typeface="Helvetica" panose="020B0604020202020204" pitchFamily="34" charset="0"/>
              </a:rPr>
              <a:pPr/>
              <a:t>38</a:t>
            </a:fld>
            <a:endParaRPr lang="en-US" altLang="en-US">
              <a:latin typeface="Helvetica" panose="020B0604020202020204" pitchFamily="34" charset="0"/>
            </a:endParaRPr>
          </a:p>
        </p:txBody>
      </p:sp>
      <p:sp>
        <p:nvSpPr>
          <p:cNvPr id="88066" name="Rectangle 2">
            <a:extLst>
              <a:ext uri="{FF2B5EF4-FFF2-40B4-BE49-F238E27FC236}">
                <a16:creationId xmlns:a16="http://schemas.microsoft.com/office/drawing/2014/main" id="{EF35BB1E-D520-47C0-8054-BC16A9F20902}"/>
              </a:ext>
            </a:extLst>
          </p:cNvPr>
          <p:cNvSpPr>
            <a:spLocks noGrp="1" noRot="1" noChangeAspect="1" noChangeArrowheads="1" noTextEdit="1"/>
          </p:cNvSpPr>
          <p:nvPr>
            <p:ph type="sldImg"/>
          </p:nvPr>
        </p:nvSpPr>
        <p:spPr>
          <a:ln/>
        </p:spPr>
      </p:sp>
      <p:sp>
        <p:nvSpPr>
          <p:cNvPr id="88067" name="Rectangle 3">
            <a:extLst>
              <a:ext uri="{FF2B5EF4-FFF2-40B4-BE49-F238E27FC236}">
                <a16:creationId xmlns:a16="http://schemas.microsoft.com/office/drawing/2014/main" id="{5BD69566-D1C2-496F-B046-36CA881CC8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a:extLst>
              <a:ext uri="{FF2B5EF4-FFF2-40B4-BE49-F238E27FC236}">
                <a16:creationId xmlns:a16="http://schemas.microsoft.com/office/drawing/2014/main" id="{F2B3D9C8-405E-4869-B7DA-C0EA2952C0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7F09621-5A44-4CBF-82F9-AF59D7D29429}" type="slidenum">
              <a:rPr lang="en-US" altLang="en-US" smtClean="0">
                <a:latin typeface="Helvetica" panose="020B0604020202020204" pitchFamily="34" charset="0"/>
              </a:rPr>
              <a:pPr/>
              <a:t>39</a:t>
            </a:fld>
            <a:endParaRPr lang="en-US" altLang="en-US">
              <a:latin typeface="Helvetica" panose="020B0604020202020204" pitchFamily="34" charset="0"/>
            </a:endParaRPr>
          </a:p>
        </p:txBody>
      </p:sp>
      <p:sp>
        <p:nvSpPr>
          <p:cNvPr id="90114" name="Rectangle 2">
            <a:extLst>
              <a:ext uri="{FF2B5EF4-FFF2-40B4-BE49-F238E27FC236}">
                <a16:creationId xmlns:a16="http://schemas.microsoft.com/office/drawing/2014/main" id="{7E4665BD-4253-40F1-BC78-DE8BBDAB76FC}"/>
              </a:ext>
            </a:extLst>
          </p:cNvPr>
          <p:cNvSpPr>
            <a:spLocks noGrp="1" noRot="1" noChangeAspect="1" noChangeArrowheads="1" noTextEdit="1"/>
          </p:cNvSpPr>
          <p:nvPr>
            <p:ph type="sldImg"/>
          </p:nvPr>
        </p:nvSpPr>
        <p:spPr>
          <a:ln/>
        </p:spPr>
      </p:sp>
      <p:sp>
        <p:nvSpPr>
          <p:cNvPr id="90115" name="Rectangle 3">
            <a:extLst>
              <a:ext uri="{FF2B5EF4-FFF2-40B4-BE49-F238E27FC236}">
                <a16:creationId xmlns:a16="http://schemas.microsoft.com/office/drawing/2014/main" id="{76713D87-7305-49B3-91D0-F30C4463712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7">
            <a:extLst>
              <a:ext uri="{FF2B5EF4-FFF2-40B4-BE49-F238E27FC236}">
                <a16:creationId xmlns:a16="http://schemas.microsoft.com/office/drawing/2014/main" id="{DAE79D6A-67CB-4C69-BA94-F4EE051A70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C124DD7-701B-4C62-BB67-32CAEE595173}" type="slidenum">
              <a:rPr lang="en-US" altLang="en-US" smtClean="0">
                <a:latin typeface="Helvetica" panose="020B0604020202020204" pitchFamily="34" charset="0"/>
              </a:rPr>
              <a:pPr/>
              <a:t>40</a:t>
            </a:fld>
            <a:endParaRPr lang="en-US" altLang="en-US">
              <a:latin typeface="Helvetica" panose="020B0604020202020204" pitchFamily="34" charset="0"/>
            </a:endParaRPr>
          </a:p>
        </p:txBody>
      </p:sp>
      <p:sp>
        <p:nvSpPr>
          <p:cNvPr id="93186" name="Rectangle 2">
            <a:extLst>
              <a:ext uri="{FF2B5EF4-FFF2-40B4-BE49-F238E27FC236}">
                <a16:creationId xmlns:a16="http://schemas.microsoft.com/office/drawing/2014/main" id="{1B7687CC-A2DC-4DB6-9D2E-F0DF0D822E9A}"/>
              </a:ext>
            </a:extLst>
          </p:cNvPr>
          <p:cNvSpPr>
            <a:spLocks noGrp="1" noRot="1" noChangeAspect="1" noChangeArrowheads="1" noTextEdit="1"/>
          </p:cNvSpPr>
          <p:nvPr>
            <p:ph type="sldImg"/>
          </p:nvPr>
        </p:nvSpPr>
        <p:spPr>
          <a:ln/>
        </p:spPr>
      </p:sp>
      <p:sp>
        <p:nvSpPr>
          <p:cNvPr id="93187" name="Rectangle 3">
            <a:extLst>
              <a:ext uri="{FF2B5EF4-FFF2-40B4-BE49-F238E27FC236}">
                <a16:creationId xmlns:a16="http://schemas.microsoft.com/office/drawing/2014/main" id="{18288A69-48FB-4D7D-9160-2B0CCFFD78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7712BD98-8FD1-4C5B-ACCD-B506C3F309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03646A7-87D1-4E08-9877-083F79BE34C5}" type="slidenum">
              <a:rPr lang="en-US" altLang="en-US" smtClean="0">
                <a:latin typeface="Helvetica" panose="020B0604020202020204" pitchFamily="34" charset="0"/>
              </a:rPr>
              <a:pPr/>
              <a:t>41</a:t>
            </a:fld>
            <a:endParaRPr lang="en-US" altLang="en-US">
              <a:latin typeface="Helvetica" panose="020B0604020202020204" pitchFamily="34" charset="0"/>
            </a:endParaRPr>
          </a:p>
        </p:txBody>
      </p:sp>
      <p:sp>
        <p:nvSpPr>
          <p:cNvPr id="58370" name="Rectangle 2">
            <a:extLst>
              <a:ext uri="{FF2B5EF4-FFF2-40B4-BE49-F238E27FC236}">
                <a16:creationId xmlns:a16="http://schemas.microsoft.com/office/drawing/2014/main" id="{8DCF3906-A485-420D-A07D-6796D1373AF0}"/>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97B4482B-2E5E-4B60-925B-792A624476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a:extLst>
              <a:ext uri="{FF2B5EF4-FFF2-40B4-BE49-F238E27FC236}">
                <a16:creationId xmlns:a16="http://schemas.microsoft.com/office/drawing/2014/main" id="{5B7BA288-9799-4FCC-AA27-DAA56CA5F3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FD05454-0887-49D1-BB79-E16982FE9E04}" type="slidenum">
              <a:rPr lang="en-US" altLang="en-US" smtClean="0">
                <a:latin typeface="Helvetica" panose="020B0604020202020204" pitchFamily="34" charset="0"/>
              </a:rPr>
              <a:pPr/>
              <a:t>45</a:t>
            </a:fld>
            <a:endParaRPr lang="en-US" altLang="en-US">
              <a:latin typeface="Helvetica" panose="020B0604020202020204" pitchFamily="34" charset="0"/>
            </a:endParaRPr>
          </a:p>
        </p:txBody>
      </p:sp>
      <p:sp>
        <p:nvSpPr>
          <p:cNvPr id="107522" name="Rectangle 2">
            <a:extLst>
              <a:ext uri="{FF2B5EF4-FFF2-40B4-BE49-F238E27FC236}">
                <a16:creationId xmlns:a16="http://schemas.microsoft.com/office/drawing/2014/main" id="{55C74086-1C19-4246-8A2B-B6C7CCC34331}"/>
              </a:ext>
            </a:extLst>
          </p:cNvPr>
          <p:cNvSpPr>
            <a:spLocks noGrp="1" noRot="1" noChangeAspect="1" noChangeArrowheads="1" noTextEdit="1"/>
          </p:cNvSpPr>
          <p:nvPr>
            <p:ph type="sldImg"/>
          </p:nvPr>
        </p:nvSpPr>
        <p:spPr>
          <a:ln/>
        </p:spPr>
      </p:sp>
      <p:sp>
        <p:nvSpPr>
          <p:cNvPr id="107523" name="Rectangle 3">
            <a:extLst>
              <a:ext uri="{FF2B5EF4-FFF2-40B4-BE49-F238E27FC236}">
                <a16:creationId xmlns:a16="http://schemas.microsoft.com/office/drawing/2014/main" id="{2E3FD3FF-5B29-43D0-9279-B7FF5B29F0C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id="{5BB938EB-EAE1-4FAC-BCB5-53974E688A20}"/>
              </a:ext>
            </a:extLst>
          </p:cNvPr>
          <p:cNvSpPr>
            <a:spLocks noGrp="1" noRot="1" noChangeAspect="1" noChangeArrowheads="1" noTextEdit="1"/>
          </p:cNvSpPr>
          <p:nvPr>
            <p:ph type="sldImg"/>
          </p:nvPr>
        </p:nvSpPr>
        <p:spPr>
          <a:ln/>
        </p:spPr>
      </p:sp>
      <p:sp>
        <p:nvSpPr>
          <p:cNvPr id="10242" name="Rectangle 3">
            <a:extLst>
              <a:ext uri="{FF2B5EF4-FFF2-40B4-BE49-F238E27FC236}">
                <a16:creationId xmlns:a16="http://schemas.microsoft.com/office/drawing/2014/main" id="{9AA36B63-1BA8-465A-9F47-478166EC3C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7">
            <a:extLst>
              <a:ext uri="{FF2B5EF4-FFF2-40B4-BE49-F238E27FC236}">
                <a16:creationId xmlns:a16="http://schemas.microsoft.com/office/drawing/2014/main" id="{27DF9E4E-96D6-414F-8641-F5F4875E71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AF3DCFE-B091-466E-897F-AF0229B99FBE}" type="slidenum">
              <a:rPr lang="en-US" altLang="en-US" smtClean="0">
                <a:latin typeface="Helvetica" panose="020B0604020202020204" pitchFamily="34" charset="0"/>
              </a:rPr>
              <a:pPr/>
              <a:t>5</a:t>
            </a:fld>
            <a:endParaRPr lang="en-US" altLang="en-US">
              <a:latin typeface="Helvetica" panose="020B0604020202020204" pitchFamily="34" charset="0"/>
            </a:endParaRPr>
          </a:p>
        </p:txBody>
      </p:sp>
      <p:sp>
        <p:nvSpPr>
          <p:cNvPr id="13314" name="Rectangle 2">
            <a:extLst>
              <a:ext uri="{FF2B5EF4-FFF2-40B4-BE49-F238E27FC236}">
                <a16:creationId xmlns:a16="http://schemas.microsoft.com/office/drawing/2014/main" id="{FBCEF41C-2D09-4D79-B128-D63857A2F2E6}"/>
              </a:ext>
            </a:extLst>
          </p:cNvPr>
          <p:cNvSpPr>
            <a:spLocks noGrp="1" noRot="1" noChangeAspect="1" noChangeArrowheads="1" noTextEdit="1"/>
          </p:cNvSpPr>
          <p:nvPr>
            <p:ph type="sldImg"/>
          </p:nvPr>
        </p:nvSpPr>
        <p:spPr>
          <a:ln/>
        </p:spPr>
      </p:sp>
      <p:sp>
        <p:nvSpPr>
          <p:cNvPr id="13315" name="Rectangle 3">
            <a:extLst>
              <a:ext uri="{FF2B5EF4-FFF2-40B4-BE49-F238E27FC236}">
                <a16:creationId xmlns:a16="http://schemas.microsoft.com/office/drawing/2014/main" id="{D9ACFA5D-A5EC-4373-81C2-0F6EFDCB20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B3B691F4-8A83-4EB6-9CC2-A3360F1AD4D3}"/>
              </a:ext>
            </a:extLst>
          </p:cNvPr>
          <p:cNvSpPr>
            <a:spLocks noGrp="1" noRot="1" noChangeAspect="1" noChangeArrowheads="1" noTextEdit="1"/>
          </p:cNvSpPr>
          <p:nvPr>
            <p:ph type="sldImg"/>
          </p:nvPr>
        </p:nvSpPr>
        <p:spPr>
          <a:ln/>
        </p:spPr>
      </p:sp>
      <p:sp>
        <p:nvSpPr>
          <p:cNvPr id="15362" name="Rectangle 3">
            <a:extLst>
              <a:ext uri="{FF2B5EF4-FFF2-40B4-BE49-F238E27FC236}">
                <a16:creationId xmlns:a16="http://schemas.microsoft.com/office/drawing/2014/main" id="{EF4246C7-27CE-4111-80E3-59FD3BCD55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a:extLst>
              <a:ext uri="{FF2B5EF4-FFF2-40B4-BE49-F238E27FC236}">
                <a16:creationId xmlns:a16="http://schemas.microsoft.com/office/drawing/2014/main" id="{A989082A-5E14-437A-8593-A083C9E0BC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319C771-0D6A-4807-BCDD-77C1F2EE8271}" type="slidenum">
              <a:rPr lang="en-US" altLang="en-US" smtClean="0">
                <a:latin typeface="Helvetica" panose="020B0604020202020204" pitchFamily="34" charset="0"/>
              </a:rPr>
              <a:pPr/>
              <a:t>7</a:t>
            </a:fld>
            <a:endParaRPr lang="en-US" altLang="en-US">
              <a:latin typeface="Helvetica" panose="020B0604020202020204" pitchFamily="34" charset="0"/>
            </a:endParaRPr>
          </a:p>
        </p:txBody>
      </p:sp>
      <p:sp>
        <p:nvSpPr>
          <p:cNvPr id="17410" name="Rectangle 2">
            <a:extLst>
              <a:ext uri="{FF2B5EF4-FFF2-40B4-BE49-F238E27FC236}">
                <a16:creationId xmlns:a16="http://schemas.microsoft.com/office/drawing/2014/main" id="{2AC42077-757B-4A4C-8A05-7B590F2EC1D6}"/>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AC753078-9E5A-48E2-813D-E5D652399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B998348D-9A8E-4A1B-A5CC-88DB5AB92904}"/>
              </a:ext>
            </a:extLst>
          </p:cNvPr>
          <p:cNvSpPr>
            <a:spLocks noGrp="1" noRot="1" noChangeAspect="1" noChangeArrowheads="1" noTextEdit="1"/>
          </p:cNvSpPr>
          <p:nvPr>
            <p:ph type="sldImg"/>
          </p:nvPr>
        </p:nvSpPr>
        <p:spPr>
          <a:ln/>
        </p:spPr>
      </p:sp>
      <p:sp>
        <p:nvSpPr>
          <p:cNvPr id="19458" name="Rectangle 3">
            <a:extLst>
              <a:ext uri="{FF2B5EF4-FFF2-40B4-BE49-F238E27FC236}">
                <a16:creationId xmlns:a16="http://schemas.microsoft.com/office/drawing/2014/main" id="{677410E8-14CB-430D-9C9B-CA14C8C01E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2CB3E8E7-C086-4355-9CE8-18739774E7C1}"/>
              </a:ext>
            </a:extLst>
          </p:cNvPr>
          <p:cNvSpPr>
            <a:spLocks noGrp="1" noRot="1" noChangeAspect="1" noChangeArrowheads="1" noTextEdit="1"/>
          </p:cNvSpPr>
          <p:nvPr>
            <p:ph type="sldImg"/>
          </p:nvPr>
        </p:nvSpPr>
        <p:spPr>
          <a:ln/>
        </p:spPr>
      </p:sp>
      <p:sp>
        <p:nvSpPr>
          <p:cNvPr id="21506" name="Rectangle 3">
            <a:extLst>
              <a:ext uri="{FF2B5EF4-FFF2-40B4-BE49-F238E27FC236}">
                <a16:creationId xmlns:a16="http://schemas.microsoft.com/office/drawing/2014/main" id="{D7150505-875B-411A-8576-2DD58804D9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B2858C04-233B-4F84-8B85-EA895CEAF2C7}"/>
              </a:ext>
            </a:extLst>
          </p:cNvPr>
          <p:cNvSpPr>
            <a:spLocks noGrp="1" noRot="1" noChangeAspect="1" noChangeArrowheads="1" noTextEdit="1"/>
          </p:cNvSpPr>
          <p:nvPr>
            <p:ph type="sldImg"/>
          </p:nvPr>
        </p:nvSpPr>
        <p:spPr>
          <a:ln/>
        </p:spPr>
      </p:sp>
      <p:sp>
        <p:nvSpPr>
          <p:cNvPr id="23554" name="Rectangle 3">
            <a:extLst>
              <a:ext uri="{FF2B5EF4-FFF2-40B4-BE49-F238E27FC236}">
                <a16:creationId xmlns:a16="http://schemas.microsoft.com/office/drawing/2014/main" id="{7E4843CC-89D3-47B0-BBCC-C97C1F2F477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78E92A4A-A65D-4B54-AD1C-C891575A70C7}"/>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CEA9A240-C64D-4B73-B222-A2240BA27265}"/>
                </a:ext>
              </a:extLst>
            </p:cNvPr>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5" name="Rectangle 5">
              <a:extLst>
                <a:ext uri="{FF2B5EF4-FFF2-40B4-BE49-F238E27FC236}">
                  <a16:creationId xmlns:a16="http://schemas.microsoft.com/office/drawing/2014/main" id="{000CE453-DC15-4BB2-AE60-001C25829E01}"/>
                </a:ext>
              </a:extLst>
            </p:cNvPr>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6" name="Rectangle 6">
              <a:extLst>
                <a:ext uri="{FF2B5EF4-FFF2-40B4-BE49-F238E27FC236}">
                  <a16:creationId xmlns:a16="http://schemas.microsoft.com/office/drawing/2014/main" id="{8D7109CB-1C1F-43A3-9D41-5E4A557225F7}"/>
                </a:ext>
              </a:extLst>
            </p:cNvPr>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8206B863-0953-4381-B842-DD977F05FB18}"/>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336699"/>
                </a:solidFill>
                <a:latin typeface="Helvetica" pitchFamily="-84" charset="0"/>
              </a:rPr>
              <a:t>Silberschatz, Galvin and Gagne ©2018</a:t>
            </a:r>
          </a:p>
        </p:txBody>
      </p:sp>
      <p:sp>
        <p:nvSpPr>
          <p:cNvPr id="8" name="Text Box 8">
            <a:extLst>
              <a:ext uri="{FF2B5EF4-FFF2-40B4-BE49-F238E27FC236}">
                <a16:creationId xmlns:a16="http://schemas.microsoft.com/office/drawing/2014/main" id="{A639C405-F6E2-417F-8A27-5C09EB03E001}"/>
              </a:ext>
            </a:extLst>
          </p:cNvPr>
          <p:cNvSpPr txBox="1">
            <a:spLocks noChangeArrowheads="1"/>
          </p:cNvSpPr>
          <p:nvPr/>
        </p:nvSpPr>
        <p:spPr bwMode="auto">
          <a:xfrm>
            <a:off x="26988" y="6613525"/>
            <a:ext cx="2730500" cy="246063"/>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336699"/>
                </a:solidFill>
                <a:latin typeface="Helvetica" pitchFamily="-84" charset="0"/>
              </a:rPr>
              <a:t>Operating System Concepts – 10</a:t>
            </a:r>
            <a:r>
              <a:rPr lang="en-US" altLang="en-US" sz="1000" b="1" baseline="30000" dirty="0">
                <a:solidFill>
                  <a:srgbClr val="336699"/>
                </a:solidFill>
                <a:latin typeface="Helvetica" pitchFamily="-84" charset="0"/>
              </a:rPr>
              <a:t>th</a:t>
            </a:r>
            <a:r>
              <a:rPr lang="en-US" alt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id="{97C76FE8-CB55-4011-A0E6-A17B9BDC83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CCAE8C83-8EB2-41AB-A5F7-FA71986121D2}"/>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1717213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9635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4549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6144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019237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2421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1160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9574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2433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6280948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67033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3E799C5B-1F2C-4727-B04D-3C1441425DF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F7CAF9D1-07DE-4C40-A4D8-E9F6D37A6BBE}"/>
              </a:ext>
            </a:extLst>
          </p:cNvPr>
          <p:cNvSpPr>
            <a:spLocks noGrp="1" noChangeArrowheads="1"/>
          </p:cNvSpPr>
          <p:nvPr>
            <p:ph type="title"/>
          </p:nvPr>
        </p:nvSpPr>
        <p:spPr bwMode="auto">
          <a:xfrm>
            <a:off x="457200" y="23385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dirty="0"/>
              <a:t>Click to edit Master title style</a:t>
            </a:r>
          </a:p>
        </p:txBody>
      </p:sp>
      <p:sp>
        <p:nvSpPr>
          <p:cNvPr id="1028" name="Rectangle 4">
            <a:extLst>
              <a:ext uri="{FF2B5EF4-FFF2-40B4-BE49-F238E27FC236}">
                <a16:creationId xmlns:a16="http://schemas.microsoft.com/office/drawing/2014/main" id="{024D6D3A-1B1C-470E-BC9D-4C5D96909C63}"/>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080568D0-1118-430A-9D7C-4FADA8707F2F}"/>
              </a:ext>
            </a:extLst>
          </p:cNvPr>
          <p:cNvSpPr>
            <a:spLocks noChangeArrowheads="1"/>
          </p:cNvSpPr>
          <p:nvPr/>
        </p:nvSpPr>
        <p:spPr bwMode="auto">
          <a:xfrm>
            <a:off x="0" y="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1540BB71-9BEC-4347-834F-C88CB0227E9E}"/>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BDA1E9C4-BD61-4AC8-9022-3985C6D3F5B0}"/>
              </a:ext>
            </a:extLst>
          </p:cNvPr>
          <p:cNvSpPr>
            <a:spLocks noChangeArrowheads="1"/>
          </p:cNvSpPr>
          <p:nvPr/>
        </p:nvSpPr>
        <p:spPr bwMode="auto">
          <a:xfrm>
            <a:off x="0" y="2286000"/>
            <a:ext cx="2286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0ECCE598-0798-4A43-9FF2-062E30ADDFA9}"/>
              </a:ext>
            </a:extLst>
          </p:cNvPr>
          <p:cNvSpPr>
            <a:spLocks noChangeArrowheads="1"/>
          </p:cNvSpPr>
          <p:nvPr/>
        </p:nvSpPr>
        <p:spPr bwMode="auto">
          <a:xfrm>
            <a:off x="0" y="457200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67B8A227-8BCF-4192-8DD5-3E05B704C2E5}"/>
              </a:ext>
            </a:extLst>
          </p:cNvPr>
          <p:cNvSpPr txBox="1">
            <a:spLocks noChangeArrowheads="1"/>
          </p:cNvSpPr>
          <p:nvPr/>
        </p:nvSpPr>
        <p:spPr bwMode="auto">
          <a:xfrm>
            <a:off x="4256088" y="6613525"/>
            <a:ext cx="447675" cy="246063"/>
          </a:xfrm>
          <a:prstGeom prst="rect">
            <a:avLst/>
          </a:prstGeom>
          <a:noFill/>
          <a:ln>
            <a:noFill/>
          </a:ln>
        </p:spPr>
        <p:txBody>
          <a:bodyPr wrap="none">
            <a:spAutoFit/>
          </a:bodyP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a:spcBef>
                <a:spcPct val="50000"/>
              </a:spcBef>
              <a:defRPr/>
            </a:pPr>
            <a:r>
              <a:rPr lang="en-US" altLang="en-US" sz="1000" b="1">
                <a:solidFill>
                  <a:srgbClr val="006699"/>
                </a:solidFill>
                <a:latin typeface="Helvetica" charset="0"/>
              </a:rPr>
              <a:t>4.</a:t>
            </a:r>
            <a:fld id="{B8C59114-2645-4608-9BE9-5C330A595960}" type="slidenum">
              <a:rPr lang="en-US" altLang="en-US" sz="1000" b="1" smtClean="0">
                <a:solidFill>
                  <a:srgbClr val="006699"/>
                </a:solidFill>
                <a:latin typeface="Helvetica" charset="0"/>
              </a:rPr>
              <a:pPr algn="ctr">
                <a:spcBef>
                  <a:spcPct val="50000"/>
                </a:spcBef>
                <a:defRPr/>
              </a:pPr>
              <a:t>‹#›</a:t>
            </a:fld>
            <a:endParaRPr lang="en-US" altLang="en-US" sz="1000" b="1">
              <a:solidFill>
                <a:srgbClr val="006699"/>
              </a:solidFill>
              <a:latin typeface="Helvetica" charset="0"/>
            </a:endParaRPr>
          </a:p>
        </p:txBody>
      </p:sp>
      <p:sp>
        <p:nvSpPr>
          <p:cNvPr id="1034" name="Text Box 10">
            <a:extLst>
              <a:ext uri="{FF2B5EF4-FFF2-40B4-BE49-F238E27FC236}">
                <a16:creationId xmlns:a16="http://schemas.microsoft.com/office/drawing/2014/main" id="{39D70C2C-1A21-48F2-880B-506452A64519}"/>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A88694D3-86E1-44FA-8516-8D3F5E09F43B}"/>
              </a:ext>
            </a:extLst>
          </p:cNvPr>
          <p:cNvSpPr txBox="1">
            <a:spLocks noChangeArrowheads="1"/>
          </p:cNvSpPr>
          <p:nvPr/>
        </p:nvSpPr>
        <p:spPr bwMode="auto">
          <a:xfrm>
            <a:off x="185738" y="6621463"/>
            <a:ext cx="2730500" cy="246062"/>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91CD56B2-899D-4DC1-BFE5-E29F3D4F4E9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83" r:id="rId1"/>
    <p:sldLayoutId id="2147484073" r:id="rId2"/>
    <p:sldLayoutId id="2147484074" r:id="rId3"/>
    <p:sldLayoutId id="2147484075" r:id="rId4"/>
    <p:sldLayoutId id="2147484076" r:id="rId5"/>
    <p:sldLayoutId id="2147484077" r:id="rId6"/>
    <p:sldLayoutId id="2147484078" r:id="rId7"/>
    <p:sldLayoutId id="2147484079" r:id="rId8"/>
    <p:sldLayoutId id="2147484080" r:id="rId9"/>
    <p:sldLayoutId id="2147484081" r:id="rId10"/>
    <p:sldLayoutId id="2147484082"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89BB6AAA-4250-44C0-8BF1-0E2B0D4E2A29}"/>
              </a:ext>
            </a:extLst>
          </p:cNvPr>
          <p:cNvSpPr>
            <a:spLocks noGrp="1" noChangeArrowheads="1"/>
          </p:cNvSpPr>
          <p:nvPr>
            <p:ph type="ctrTitle"/>
          </p:nvPr>
        </p:nvSpPr>
        <p:spPr>
          <a:xfrm>
            <a:off x="685800" y="782638"/>
            <a:ext cx="7772400" cy="2127250"/>
          </a:xfrm>
        </p:spPr>
        <p:txBody>
          <a:bodyPr/>
          <a:lstStyle/>
          <a:p>
            <a:pPr eaLnBrk="1" hangingPunct="1"/>
            <a:r>
              <a:rPr lang="en-US" altLang="en-US"/>
              <a:t>Chapter 4:  Threads &amp; Concurrency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a:extLst>
              <a:ext uri="{FF2B5EF4-FFF2-40B4-BE49-F238E27FC236}">
                <a16:creationId xmlns:a16="http://schemas.microsoft.com/office/drawing/2014/main" id="{CAD927E8-64DE-4671-A690-608A4563E404}"/>
              </a:ext>
            </a:extLst>
          </p:cNvPr>
          <p:cNvSpPr>
            <a:spLocks noGrp="1"/>
          </p:cNvSpPr>
          <p:nvPr>
            <p:ph type="title"/>
          </p:nvPr>
        </p:nvSpPr>
        <p:spPr>
          <a:xfrm>
            <a:off x="1012825" y="213537"/>
            <a:ext cx="7673975" cy="576262"/>
          </a:xfrm>
        </p:spPr>
        <p:txBody>
          <a:bodyPr/>
          <a:lstStyle/>
          <a:p>
            <a:pPr eaLnBrk="1" hangingPunct="1"/>
            <a:r>
              <a:rPr lang="en-US" altLang="en-US" dirty="0"/>
              <a:t>Multicore Programming</a:t>
            </a:r>
          </a:p>
        </p:txBody>
      </p:sp>
      <p:sp>
        <p:nvSpPr>
          <p:cNvPr id="22530" name="Content Placeholder 2">
            <a:extLst>
              <a:ext uri="{FF2B5EF4-FFF2-40B4-BE49-F238E27FC236}">
                <a16:creationId xmlns:a16="http://schemas.microsoft.com/office/drawing/2014/main" id="{9FB1F3DE-869C-4D7F-9A3F-53A8F1DC93F7}"/>
              </a:ext>
            </a:extLst>
          </p:cNvPr>
          <p:cNvSpPr>
            <a:spLocks noGrp="1"/>
          </p:cNvSpPr>
          <p:nvPr>
            <p:ph idx="1"/>
          </p:nvPr>
        </p:nvSpPr>
        <p:spPr>
          <a:xfrm>
            <a:off x="806450" y="1233488"/>
            <a:ext cx="7156450" cy="4530725"/>
          </a:xfrm>
        </p:spPr>
        <p:txBody>
          <a:bodyPr/>
          <a:lstStyle/>
          <a:p>
            <a:r>
              <a:rPr lang="en-US" altLang="en-US" dirty="0"/>
              <a:t>Types of parallelism </a:t>
            </a:r>
          </a:p>
          <a:p>
            <a:pPr lvl="1"/>
            <a:r>
              <a:rPr lang="en-US" altLang="en-US" b="1" dirty="0">
                <a:solidFill>
                  <a:srgbClr val="006699"/>
                </a:solidFill>
                <a:latin typeface="+mj-lt"/>
              </a:rPr>
              <a:t>Data parallelism </a:t>
            </a:r>
            <a:r>
              <a:rPr lang="en-US" altLang="en-US" dirty="0"/>
              <a:t>– distributes subsets of the same data across multiple cores, same operation on each</a:t>
            </a:r>
            <a:endParaRPr lang="en-US" altLang="en-US" b="1" dirty="0">
              <a:solidFill>
                <a:srgbClr val="3366FF"/>
              </a:solidFill>
            </a:endParaRPr>
          </a:p>
          <a:p>
            <a:pPr lvl="1"/>
            <a:r>
              <a:rPr lang="en-US" altLang="en-US" b="1" dirty="0">
                <a:solidFill>
                  <a:srgbClr val="006699"/>
                </a:solidFill>
                <a:latin typeface="+mj-lt"/>
              </a:rPr>
              <a:t>Task parallelism </a:t>
            </a:r>
            <a:r>
              <a:rPr lang="en-US" altLang="en-US" dirty="0"/>
              <a:t>– distributing threads across cores, each thread performing unique operation</a:t>
            </a:r>
          </a:p>
          <a:p>
            <a:pPr lvl="1">
              <a:buFont typeface="Monotype Sorts" pitchFamily="-84" charset="2"/>
              <a:buNone/>
            </a:pPr>
            <a:endParaRPr lang="en-US"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a:extLst>
              <a:ext uri="{FF2B5EF4-FFF2-40B4-BE49-F238E27FC236}">
                <a16:creationId xmlns:a16="http://schemas.microsoft.com/office/drawing/2014/main" id="{F297ACC2-6415-49B5-B30C-3C6679A213F7}"/>
              </a:ext>
            </a:extLst>
          </p:cNvPr>
          <p:cNvSpPr>
            <a:spLocks noGrp="1"/>
          </p:cNvSpPr>
          <p:nvPr>
            <p:ph type="title"/>
          </p:nvPr>
        </p:nvSpPr>
        <p:spPr/>
        <p:txBody>
          <a:bodyPr/>
          <a:lstStyle/>
          <a:p>
            <a:r>
              <a:rPr lang="en-US" altLang="en-US" dirty="0"/>
              <a:t>Data and Task Parallelism</a:t>
            </a:r>
          </a:p>
        </p:txBody>
      </p:sp>
      <p:pic>
        <p:nvPicPr>
          <p:cNvPr id="24578" name="Picture 1">
            <a:extLst>
              <a:ext uri="{FF2B5EF4-FFF2-40B4-BE49-F238E27FC236}">
                <a16:creationId xmlns:a16="http://schemas.microsoft.com/office/drawing/2014/main" id="{7C4056CB-23F8-4E11-9D19-A3540316F52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38300" y="1473200"/>
            <a:ext cx="5851525" cy="390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8081C5BE-54CB-4060-BFB3-18429EA46275}"/>
              </a:ext>
            </a:extLst>
          </p:cNvPr>
          <p:cNvSpPr>
            <a:spLocks noGrp="1" noChangeArrowheads="1"/>
          </p:cNvSpPr>
          <p:nvPr>
            <p:ph type="title"/>
          </p:nvPr>
        </p:nvSpPr>
        <p:spPr>
          <a:xfrm>
            <a:off x="457200" y="229606"/>
            <a:ext cx="8229600" cy="576262"/>
          </a:xfrm>
        </p:spPr>
        <p:txBody>
          <a:bodyPr/>
          <a:lstStyle/>
          <a:p>
            <a:pPr eaLnBrk="1" hangingPunct="1"/>
            <a:r>
              <a:rPr lang="en-US" altLang="en-US" dirty="0"/>
              <a:t>Amdahl’s Law</a:t>
            </a:r>
          </a:p>
        </p:txBody>
      </p:sp>
      <p:sp>
        <p:nvSpPr>
          <p:cNvPr id="12291" name="Rectangle 3">
            <a:extLst>
              <a:ext uri="{FF2B5EF4-FFF2-40B4-BE49-F238E27FC236}">
                <a16:creationId xmlns:a16="http://schemas.microsoft.com/office/drawing/2014/main" id="{6A1AEDCB-DDB2-4B98-87D9-BFA079D3CF4C}"/>
              </a:ext>
            </a:extLst>
          </p:cNvPr>
          <p:cNvSpPr>
            <a:spLocks noGrp="1" noChangeArrowheads="1"/>
          </p:cNvSpPr>
          <p:nvPr>
            <p:ph type="body" idx="1"/>
          </p:nvPr>
        </p:nvSpPr>
        <p:spPr>
          <a:xfrm>
            <a:off x="869950" y="1106488"/>
            <a:ext cx="7900988" cy="4530725"/>
          </a:xfrm>
        </p:spPr>
        <p:txBody>
          <a:bodyPr/>
          <a:lstStyle/>
          <a:p>
            <a:pPr>
              <a:defRPr/>
            </a:pPr>
            <a:r>
              <a:rPr lang="en-US" altLang="en-US" dirty="0">
                <a:cs typeface="ＭＳ Ｐゴシック" charset="-128"/>
              </a:rPr>
              <a:t>Identifies performance gains from adding additional cores to an application that has both serial and parallel components</a:t>
            </a:r>
          </a:p>
          <a:p>
            <a:pPr>
              <a:defRPr/>
            </a:pPr>
            <a:r>
              <a:rPr lang="en-US" altLang="en-US" i="1" dirty="0">
                <a:cs typeface="ＭＳ Ｐゴシック" charset="-128"/>
              </a:rPr>
              <a:t>S</a:t>
            </a:r>
            <a:r>
              <a:rPr lang="en-US" altLang="en-US" dirty="0">
                <a:cs typeface="ＭＳ Ｐゴシック" charset="-128"/>
              </a:rPr>
              <a:t> is serial portion</a:t>
            </a:r>
          </a:p>
          <a:p>
            <a:pPr>
              <a:defRPr/>
            </a:pPr>
            <a:r>
              <a:rPr lang="en-US" altLang="en-US" i="1" dirty="0">
                <a:cs typeface="ＭＳ Ｐゴシック" charset="-128"/>
              </a:rPr>
              <a:t>N</a:t>
            </a:r>
            <a:r>
              <a:rPr lang="en-US" altLang="en-US" dirty="0">
                <a:cs typeface="ＭＳ Ｐゴシック" charset="-128"/>
              </a:rPr>
              <a:t> processing cores</a:t>
            </a:r>
          </a:p>
          <a:p>
            <a:pPr>
              <a:defRPr/>
            </a:pPr>
            <a:endParaRPr lang="en-US" altLang="en-US" dirty="0">
              <a:cs typeface="ＭＳ Ｐゴシック" charset="-128"/>
            </a:endParaRPr>
          </a:p>
          <a:p>
            <a:pPr>
              <a:defRPr/>
            </a:pPr>
            <a:endParaRPr lang="en-US" altLang="en-US" dirty="0">
              <a:cs typeface="ＭＳ Ｐゴシック" charset="-128"/>
            </a:endParaRPr>
          </a:p>
          <a:p>
            <a:pPr marL="0" indent="0">
              <a:buFont typeface="Monotype Sorts" pitchFamily="-84" charset="2"/>
              <a:buNone/>
              <a:defRPr/>
            </a:pPr>
            <a:endParaRPr lang="en-US" altLang="en-US" dirty="0">
              <a:cs typeface="ＭＳ Ｐゴシック" charset="-128"/>
            </a:endParaRPr>
          </a:p>
          <a:p>
            <a:pPr>
              <a:defRPr/>
            </a:pPr>
            <a:r>
              <a:rPr lang="en-US" altLang="en-US" dirty="0">
                <a:cs typeface="ＭＳ Ｐゴシック" charset="-128"/>
              </a:rPr>
              <a:t>That is, if application is 75% parallel / 25% serial, moving from 1 to 2 cores results in speedup of 1.6 times</a:t>
            </a:r>
          </a:p>
          <a:p>
            <a:pPr>
              <a:defRPr/>
            </a:pPr>
            <a:r>
              <a:rPr lang="en-US" altLang="en-US" dirty="0">
                <a:cs typeface="ＭＳ Ｐゴシック" charset="-128"/>
              </a:rPr>
              <a:t>As </a:t>
            </a:r>
            <a:r>
              <a:rPr lang="en-US" altLang="en-US" i="1" dirty="0">
                <a:cs typeface="ＭＳ Ｐゴシック" charset="-128"/>
              </a:rPr>
              <a:t>N</a:t>
            </a:r>
            <a:r>
              <a:rPr lang="en-US" altLang="en-US" dirty="0">
                <a:cs typeface="ＭＳ Ｐゴシック" charset="-128"/>
              </a:rPr>
              <a:t> approaches infinity, speedup approaches 1 / </a:t>
            </a:r>
            <a:r>
              <a:rPr lang="en-US" altLang="en-US" i="1" dirty="0">
                <a:cs typeface="ＭＳ Ｐゴシック" charset="-128"/>
              </a:rPr>
              <a:t>S</a:t>
            </a:r>
          </a:p>
          <a:p>
            <a:pPr>
              <a:buFont typeface="Monotype Sorts" pitchFamily="-84" charset="2"/>
              <a:buNone/>
              <a:defRPr/>
            </a:pPr>
            <a:br>
              <a:rPr lang="en-US" altLang="en-US" b="1" dirty="0">
                <a:cs typeface="ＭＳ Ｐゴシック" charset="-128"/>
              </a:rPr>
            </a:br>
            <a:r>
              <a:rPr lang="en-US" altLang="en-US" b="1" dirty="0">
                <a:cs typeface="ＭＳ Ｐゴシック" charset="-128"/>
              </a:rPr>
              <a:t>Serial portion of an application has disproportionate  effect on performance gained by adding additional cores</a:t>
            </a:r>
          </a:p>
          <a:p>
            <a:pPr>
              <a:buFont typeface="Monotype Sorts" pitchFamily="-84" charset="2"/>
              <a:buNone/>
              <a:defRPr/>
            </a:pPr>
            <a:endParaRPr lang="en-US" altLang="en-US" sz="800" b="1" dirty="0">
              <a:cs typeface="ＭＳ Ｐゴシック" charset="-128"/>
            </a:endParaRPr>
          </a:p>
          <a:p>
            <a:pPr>
              <a:defRPr/>
            </a:pPr>
            <a:r>
              <a:rPr lang="en-US" altLang="en-US" dirty="0">
                <a:cs typeface="ＭＳ Ｐゴシック" charset="-128"/>
              </a:rPr>
              <a:t>But does the law take into account contemporary multicore systems?</a:t>
            </a:r>
          </a:p>
        </p:txBody>
      </p:sp>
      <p:pic>
        <p:nvPicPr>
          <p:cNvPr id="25603" name="Picture 1" descr="Screen Shot 2012-12-04 at 7.54.07 PM.png">
            <a:extLst>
              <a:ext uri="{FF2B5EF4-FFF2-40B4-BE49-F238E27FC236}">
                <a16:creationId xmlns:a16="http://schemas.microsoft.com/office/drawing/2014/main" id="{73692B8D-A89E-4AD0-A1E3-ED895D4F405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06117" y="2597182"/>
            <a:ext cx="2430463"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a:extLst>
              <a:ext uri="{FF2B5EF4-FFF2-40B4-BE49-F238E27FC236}">
                <a16:creationId xmlns:a16="http://schemas.microsoft.com/office/drawing/2014/main" id="{681CBC2B-DB28-4332-A1D1-A51237439D2D}"/>
              </a:ext>
            </a:extLst>
          </p:cNvPr>
          <p:cNvSpPr>
            <a:spLocks noGrp="1"/>
          </p:cNvSpPr>
          <p:nvPr>
            <p:ph type="title"/>
          </p:nvPr>
        </p:nvSpPr>
        <p:spPr>
          <a:xfrm>
            <a:off x="457200" y="224522"/>
            <a:ext cx="8229600" cy="576262"/>
          </a:xfrm>
        </p:spPr>
        <p:txBody>
          <a:bodyPr/>
          <a:lstStyle/>
          <a:p>
            <a:r>
              <a:rPr lang="en-US" altLang="en-US" dirty="0"/>
              <a:t>Amdahl’s Law</a:t>
            </a:r>
          </a:p>
        </p:txBody>
      </p:sp>
      <p:pic>
        <p:nvPicPr>
          <p:cNvPr id="27650" name="Picture 3">
            <a:extLst>
              <a:ext uri="{FF2B5EF4-FFF2-40B4-BE49-F238E27FC236}">
                <a16:creationId xmlns:a16="http://schemas.microsoft.com/office/drawing/2014/main" id="{9173F832-D0B8-4682-8422-824AC9A2C50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68550" y="1411288"/>
            <a:ext cx="5276850"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30A3DCFF-94B3-4FFC-B2A6-FE43AD17947C}"/>
              </a:ext>
            </a:extLst>
          </p:cNvPr>
          <p:cNvSpPr>
            <a:spLocks noGrp="1" noChangeArrowheads="1"/>
          </p:cNvSpPr>
          <p:nvPr>
            <p:ph type="title"/>
          </p:nvPr>
        </p:nvSpPr>
        <p:spPr>
          <a:xfrm>
            <a:off x="936625" y="229606"/>
            <a:ext cx="7826375" cy="576262"/>
          </a:xfrm>
        </p:spPr>
        <p:txBody>
          <a:bodyPr/>
          <a:lstStyle/>
          <a:p>
            <a:pPr eaLnBrk="1" hangingPunct="1"/>
            <a:r>
              <a:rPr lang="en-US" altLang="en-US" dirty="0"/>
              <a:t>User Threads and Kernel Threads</a:t>
            </a:r>
          </a:p>
        </p:txBody>
      </p:sp>
      <p:sp>
        <p:nvSpPr>
          <p:cNvPr id="28674" name="Rectangle 3">
            <a:extLst>
              <a:ext uri="{FF2B5EF4-FFF2-40B4-BE49-F238E27FC236}">
                <a16:creationId xmlns:a16="http://schemas.microsoft.com/office/drawing/2014/main" id="{BA746B80-CDA4-4092-8028-5DF7040388F9}"/>
              </a:ext>
            </a:extLst>
          </p:cNvPr>
          <p:cNvSpPr>
            <a:spLocks noGrp="1" noChangeArrowheads="1"/>
          </p:cNvSpPr>
          <p:nvPr>
            <p:ph type="body" idx="1"/>
          </p:nvPr>
        </p:nvSpPr>
        <p:spPr/>
        <p:txBody>
          <a:bodyPr/>
          <a:lstStyle/>
          <a:p>
            <a:r>
              <a:rPr lang="en-US" altLang="en-US" b="1" dirty="0">
                <a:solidFill>
                  <a:srgbClr val="006699"/>
                </a:solidFill>
                <a:latin typeface="+mj-lt"/>
              </a:rPr>
              <a:t>User threads </a:t>
            </a:r>
            <a:r>
              <a:rPr lang="en-US" altLang="en-US" dirty="0"/>
              <a:t>- management done by user-level threads library</a:t>
            </a:r>
          </a:p>
          <a:p>
            <a:r>
              <a:rPr lang="en-US" altLang="en-US" dirty="0"/>
              <a:t>Three primary thread libraries:</a:t>
            </a:r>
          </a:p>
          <a:p>
            <a:pPr lvl="1"/>
            <a:r>
              <a:rPr lang="en-US" altLang="en-US" dirty="0"/>
              <a:t> POSIX </a:t>
            </a:r>
            <a:r>
              <a:rPr lang="en-US" altLang="en-US" b="1" dirty="0" err="1">
                <a:solidFill>
                  <a:srgbClr val="006699"/>
                </a:solidFill>
                <a:latin typeface="+mj-lt"/>
              </a:rPr>
              <a:t>Pthreads</a:t>
            </a:r>
            <a:endParaRPr lang="en-US" altLang="en-US" b="1" dirty="0">
              <a:solidFill>
                <a:srgbClr val="006699"/>
              </a:solidFill>
              <a:latin typeface="+mj-lt"/>
            </a:endParaRPr>
          </a:p>
          <a:p>
            <a:pPr lvl="1"/>
            <a:r>
              <a:rPr lang="en-US" altLang="en-US" dirty="0"/>
              <a:t> Windows threads</a:t>
            </a:r>
          </a:p>
          <a:p>
            <a:pPr lvl="1"/>
            <a:r>
              <a:rPr lang="en-US" altLang="en-US" dirty="0"/>
              <a:t> Java threads</a:t>
            </a:r>
          </a:p>
          <a:p>
            <a:r>
              <a:rPr lang="en-US" altLang="en-US" b="1" dirty="0">
                <a:solidFill>
                  <a:srgbClr val="006699"/>
                </a:solidFill>
                <a:latin typeface="+mj-lt"/>
              </a:rPr>
              <a:t>Kernel threads </a:t>
            </a:r>
            <a:r>
              <a:rPr lang="en-US" altLang="en-US" dirty="0"/>
              <a:t>- Supported by the Kernel</a:t>
            </a:r>
          </a:p>
          <a:p>
            <a:r>
              <a:rPr lang="en-US" altLang="en-US" dirty="0"/>
              <a:t>Examples – virtually all general-purpose operating systems, including:</a:t>
            </a:r>
          </a:p>
          <a:p>
            <a:pPr lvl="1"/>
            <a:r>
              <a:rPr lang="en-US" altLang="en-US" dirty="0"/>
              <a:t>Windows </a:t>
            </a:r>
          </a:p>
          <a:p>
            <a:pPr lvl="1"/>
            <a:r>
              <a:rPr lang="en-US" altLang="en-US" dirty="0"/>
              <a:t>Linux</a:t>
            </a:r>
          </a:p>
          <a:p>
            <a:pPr lvl="1"/>
            <a:r>
              <a:rPr lang="en-US" altLang="en-US" dirty="0"/>
              <a:t>Mac OS X</a:t>
            </a:r>
          </a:p>
          <a:p>
            <a:pPr lvl="1"/>
            <a:r>
              <a:rPr lang="en-US" altLang="en-US" dirty="0"/>
              <a:t>iOS</a:t>
            </a:r>
          </a:p>
          <a:p>
            <a:pPr lvl="1"/>
            <a:r>
              <a:rPr lang="en-US" altLang="en-US" dirty="0"/>
              <a:t>Android</a:t>
            </a:r>
          </a:p>
          <a:p>
            <a:pPr lvl="1"/>
            <a:endParaRPr lang="en-US"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a:extLst>
              <a:ext uri="{FF2B5EF4-FFF2-40B4-BE49-F238E27FC236}">
                <a16:creationId xmlns:a16="http://schemas.microsoft.com/office/drawing/2014/main" id="{13ED592C-0C4E-45A3-A96C-C192AD94647B}"/>
              </a:ext>
            </a:extLst>
          </p:cNvPr>
          <p:cNvSpPr>
            <a:spLocks noGrp="1"/>
          </p:cNvSpPr>
          <p:nvPr>
            <p:ph type="title"/>
          </p:nvPr>
        </p:nvSpPr>
        <p:spPr/>
        <p:txBody>
          <a:bodyPr/>
          <a:lstStyle/>
          <a:p>
            <a:r>
              <a:rPr lang="en-US" altLang="en-US"/>
              <a:t>User and Kernel Threads</a:t>
            </a:r>
          </a:p>
        </p:txBody>
      </p:sp>
      <p:pic>
        <p:nvPicPr>
          <p:cNvPr id="30722" name="Picture 1">
            <a:extLst>
              <a:ext uri="{FF2B5EF4-FFF2-40B4-BE49-F238E27FC236}">
                <a16:creationId xmlns:a16="http://schemas.microsoft.com/office/drawing/2014/main" id="{2BDB5D90-D947-41F8-BDFE-DD7C4ED2F1D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20938" y="1901825"/>
            <a:ext cx="4826000"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27C60FED-BD89-4655-8023-6D89846C2197}"/>
              </a:ext>
            </a:extLst>
          </p:cNvPr>
          <p:cNvSpPr>
            <a:spLocks noGrp="1" noChangeArrowheads="1"/>
          </p:cNvSpPr>
          <p:nvPr>
            <p:ph type="title"/>
          </p:nvPr>
        </p:nvSpPr>
        <p:spPr>
          <a:xfrm>
            <a:off x="457200" y="226237"/>
            <a:ext cx="8229600" cy="576262"/>
          </a:xfrm>
        </p:spPr>
        <p:txBody>
          <a:bodyPr/>
          <a:lstStyle/>
          <a:p>
            <a:pPr eaLnBrk="1" hangingPunct="1"/>
            <a:r>
              <a:rPr lang="en-US" altLang="en-US" dirty="0"/>
              <a:t>Multithreading Models</a:t>
            </a:r>
          </a:p>
        </p:txBody>
      </p:sp>
      <p:sp>
        <p:nvSpPr>
          <p:cNvPr id="31746" name="Rectangle 3">
            <a:extLst>
              <a:ext uri="{FF2B5EF4-FFF2-40B4-BE49-F238E27FC236}">
                <a16:creationId xmlns:a16="http://schemas.microsoft.com/office/drawing/2014/main" id="{0986761F-3FB5-4AD0-B6CE-CA9BD246E11B}"/>
              </a:ext>
            </a:extLst>
          </p:cNvPr>
          <p:cNvSpPr>
            <a:spLocks noGrp="1" noChangeArrowheads="1"/>
          </p:cNvSpPr>
          <p:nvPr>
            <p:ph type="body" idx="1"/>
          </p:nvPr>
        </p:nvSpPr>
        <p:spPr/>
        <p:txBody>
          <a:bodyPr/>
          <a:lstStyle/>
          <a:p>
            <a:r>
              <a:rPr lang="en-US" altLang="en-US" dirty="0"/>
              <a:t>Many-to-One</a:t>
            </a:r>
          </a:p>
          <a:p>
            <a:r>
              <a:rPr lang="en-US" altLang="en-US" dirty="0"/>
              <a:t>One-to-One</a:t>
            </a:r>
          </a:p>
          <a:p>
            <a:r>
              <a:rPr lang="en-US" altLang="en-US" dirty="0"/>
              <a:t>Many-to-Many</a:t>
            </a:r>
          </a:p>
          <a:p>
            <a:endParaRPr lang="en-US"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1428C89C-D1C7-44B6-B4FD-1F83ABA1D420}"/>
              </a:ext>
            </a:extLst>
          </p:cNvPr>
          <p:cNvSpPr>
            <a:spLocks noGrp="1" noChangeArrowheads="1"/>
          </p:cNvSpPr>
          <p:nvPr>
            <p:ph type="title"/>
          </p:nvPr>
        </p:nvSpPr>
        <p:spPr>
          <a:xfrm>
            <a:off x="457200" y="222868"/>
            <a:ext cx="8229600" cy="576262"/>
          </a:xfrm>
        </p:spPr>
        <p:txBody>
          <a:bodyPr/>
          <a:lstStyle/>
          <a:p>
            <a:pPr eaLnBrk="1" hangingPunct="1"/>
            <a:r>
              <a:rPr lang="en-US" altLang="en-US" dirty="0"/>
              <a:t>Many-to-One</a:t>
            </a:r>
          </a:p>
        </p:txBody>
      </p:sp>
      <p:sp>
        <p:nvSpPr>
          <p:cNvPr id="33794" name="Rectangle 3">
            <a:extLst>
              <a:ext uri="{FF2B5EF4-FFF2-40B4-BE49-F238E27FC236}">
                <a16:creationId xmlns:a16="http://schemas.microsoft.com/office/drawing/2014/main" id="{5D915EFA-C388-487C-B6EF-E80827050A34}"/>
              </a:ext>
            </a:extLst>
          </p:cNvPr>
          <p:cNvSpPr>
            <a:spLocks noGrp="1" noChangeArrowheads="1"/>
          </p:cNvSpPr>
          <p:nvPr>
            <p:ph type="body" idx="1"/>
          </p:nvPr>
        </p:nvSpPr>
        <p:spPr>
          <a:xfrm>
            <a:off x="806450" y="1233488"/>
            <a:ext cx="7721730" cy="4530725"/>
          </a:xfrm>
        </p:spPr>
        <p:txBody>
          <a:bodyPr/>
          <a:lstStyle/>
          <a:p>
            <a:r>
              <a:rPr lang="en-US" altLang="en-US" dirty="0"/>
              <a:t>Many user-level threads mapped to single kernel thread</a:t>
            </a:r>
          </a:p>
          <a:p>
            <a:r>
              <a:rPr lang="en-US" altLang="en-US" dirty="0"/>
              <a:t>One thread blocking causes all to block</a:t>
            </a:r>
          </a:p>
          <a:p>
            <a:r>
              <a:rPr lang="en-US" altLang="en-US" dirty="0"/>
              <a:t>Multiple threads may not run in parallel on multicore system because only one may be in kernel at a time</a:t>
            </a:r>
          </a:p>
          <a:p>
            <a:r>
              <a:rPr lang="en-US" altLang="en-US" dirty="0"/>
              <a:t>Few systems currently use this model</a:t>
            </a:r>
          </a:p>
          <a:p>
            <a:r>
              <a:rPr lang="en-US" altLang="en-US" dirty="0"/>
              <a:t>Examples:</a:t>
            </a:r>
          </a:p>
          <a:p>
            <a:pPr lvl="1"/>
            <a:r>
              <a:rPr lang="en-US" altLang="en-US" b="1" dirty="0">
                <a:solidFill>
                  <a:srgbClr val="006699"/>
                </a:solidFill>
                <a:latin typeface="+mj-lt"/>
              </a:rPr>
              <a:t>Solaris Green Threads</a:t>
            </a:r>
          </a:p>
          <a:p>
            <a:pPr lvl="1"/>
            <a:r>
              <a:rPr lang="en-US" altLang="en-US" b="1" dirty="0">
                <a:solidFill>
                  <a:srgbClr val="006699"/>
                </a:solidFill>
                <a:latin typeface="+mj-lt"/>
              </a:rPr>
              <a:t>GNU Portable Threads</a:t>
            </a:r>
          </a:p>
        </p:txBody>
      </p:sp>
      <p:pic>
        <p:nvPicPr>
          <p:cNvPr id="33795" name="Picture 1">
            <a:extLst>
              <a:ext uri="{FF2B5EF4-FFF2-40B4-BE49-F238E27FC236}">
                <a16:creationId xmlns:a16="http://schemas.microsoft.com/office/drawing/2014/main" id="{6B215585-915F-44AD-918A-FBC0A438F8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68955" y="3672082"/>
            <a:ext cx="3959225"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4FBEFB0E-7F3F-4EF4-9827-FE005FBB4E98}"/>
              </a:ext>
            </a:extLst>
          </p:cNvPr>
          <p:cNvSpPr>
            <a:spLocks noGrp="1" noChangeArrowheads="1"/>
          </p:cNvSpPr>
          <p:nvPr>
            <p:ph type="title"/>
          </p:nvPr>
        </p:nvSpPr>
        <p:spPr>
          <a:xfrm>
            <a:off x="457200" y="224522"/>
            <a:ext cx="8229600" cy="576262"/>
          </a:xfrm>
        </p:spPr>
        <p:txBody>
          <a:bodyPr/>
          <a:lstStyle/>
          <a:p>
            <a:pPr eaLnBrk="1" hangingPunct="1"/>
            <a:r>
              <a:rPr lang="en-US" altLang="en-US" dirty="0"/>
              <a:t>One-to-One</a:t>
            </a:r>
          </a:p>
        </p:txBody>
      </p:sp>
      <p:sp>
        <p:nvSpPr>
          <p:cNvPr id="35842" name="Rectangle 3">
            <a:extLst>
              <a:ext uri="{FF2B5EF4-FFF2-40B4-BE49-F238E27FC236}">
                <a16:creationId xmlns:a16="http://schemas.microsoft.com/office/drawing/2014/main" id="{C9353153-B94C-4BC4-A944-80F7FC0E3196}"/>
              </a:ext>
            </a:extLst>
          </p:cNvPr>
          <p:cNvSpPr>
            <a:spLocks noGrp="1" noChangeArrowheads="1"/>
          </p:cNvSpPr>
          <p:nvPr>
            <p:ph type="body" idx="1"/>
          </p:nvPr>
        </p:nvSpPr>
        <p:spPr>
          <a:xfrm>
            <a:off x="806449" y="1233488"/>
            <a:ext cx="7628423" cy="4530725"/>
          </a:xfrm>
        </p:spPr>
        <p:txBody>
          <a:bodyPr/>
          <a:lstStyle/>
          <a:p>
            <a:r>
              <a:rPr lang="en-US" altLang="en-US" dirty="0"/>
              <a:t>Each user-level thread maps to kernel thread</a:t>
            </a:r>
          </a:p>
          <a:p>
            <a:r>
              <a:rPr lang="en-US" altLang="en-US" dirty="0"/>
              <a:t>Creating a user-level thread creates a kernel thread</a:t>
            </a:r>
          </a:p>
          <a:p>
            <a:r>
              <a:rPr lang="en-US" altLang="en-US" dirty="0"/>
              <a:t>More concurrency than many-to-one</a:t>
            </a:r>
          </a:p>
          <a:p>
            <a:r>
              <a:rPr lang="en-US" altLang="en-US" dirty="0"/>
              <a:t>Number of threads per process sometimes restricted due to overhead</a:t>
            </a:r>
          </a:p>
          <a:p>
            <a:r>
              <a:rPr lang="en-US" altLang="en-US" dirty="0"/>
              <a:t>Examples</a:t>
            </a:r>
          </a:p>
          <a:p>
            <a:pPr lvl="1"/>
            <a:r>
              <a:rPr lang="en-US" altLang="en-US" dirty="0"/>
              <a:t>Windows</a:t>
            </a:r>
          </a:p>
          <a:p>
            <a:pPr lvl="1"/>
            <a:r>
              <a:rPr lang="en-US" altLang="en-US" dirty="0"/>
              <a:t>Linux</a:t>
            </a:r>
          </a:p>
        </p:txBody>
      </p:sp>
      <p:pic>
        <p:nvPicPr>
          <p:cNvPr id="35843" name="Picture 1">
            <a:extLst>
              <a:ext uri="{FF2B5EF4-FFF2-40B4-BE49-F238E27FC236}">
                <a16:creationId xmlns:a16="http://schemas.microsoft.com/office/drawing/2014/main" id="{EF8F904A-031A-45E1-82C4-C375DF8A63A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4625" y="3349625"/>
            <a:ext cx="3914775"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C6AC490D-7E71-499F-80A2-0817A44950E2}"/>
              </a:ext>
            </a:extLst>
          </p:cNvPr>
          <p:cNvSpPr>
            <a:spLocks noGrp="1" noChangeArrowheads="1"/>
          </p:cNvSpPr>
          <p:nvPr>
            <p:ph type="title"/>
          </p:nvPr>
        </p:nvSpPr>
        <p:spPr>
          <a:xfrm>
            <a:off x="457200" y="224522"/>
            <a:ext cx="8229600" cy="576262"/>
          </a:xfrm>
        </p:spPr>
        <p:txBody>
          <a:bodyPr/>
          <a:lstStyle/>
          <a:p>
            <a:pPr eaLnBrk="1" hangingPunct="1"/>
            <a:r>
              <a:rPr lang="en-US" altLang="en-US" dirty="0"/>
              <a:t>Many-to-Many Model</a:t>
            </a:r>
          </a:p>
        </p:txBody>
      </p:sp>
      <p:sp>
        <p:nvSpPr>
          <p:cNvPr id="37890" name="Rectangle 3">
            <a:extLst>
              <a:ext uri="{FF2B5EF4-FFF2-40B4-BE49-F238E27FC236}">
                <a16:creationId xmlns:a16="http://schemas.microsoft.com/office/drawing/2014/main" id="{6A3ECDFD-78CA-4E72-9500-110C17908290}"/>
              </a:ext>
            </a:extLst>
          </p:cNvPr>
          <p:cNvSpPr>
            <a:spLocks noGrp="1" noChangeArrowheads="1"/>
          </p:cNvSpPr>
          <p:nvPr>
            <p:ph type="body" idx="1"/>
          </p:nvPr>
        </p:nvSpPr>
        <p:spPr>
          <a:xfrm>
            <a:off x="827088" y="1155700"/>
            <a:ext cx="7607785" cy="4445000"/>
          </a:xfrm>
        </p:spPr>
        <p:txBody>
          <a:bodyPr/>
          <a:lstStyle/>
          <a:p>
            <a:r>
              <a:rPr lang="en-US" altLang="en-US" dirty="0"/>
              <a:t>Allows many user level threads to be mapped to many kernel threads</a:t>
            </a:r>
          </a:p>
          <a:p>
            <a:r>
              <a:rPr lang="en-US" altLang="en-US" dirty="0"/>
              <a:t>Allows the  operating system to create a sufficient number of kernel threads</a:t>
            </a:r>
          </a:p>
          <a:p>
            <a:r>
              <a:rPr lang="en-US" altLang="en-US" dirty="0"/>
              <a:t>Windows  with the </a:t>
            </a:r>
            <a:r>
              <a:rPr lang="en-US" altLang="en-US" i="1" dirty="0" err="1"/>
              <a:t>ThreadFiber</a:t>
            </a:r>
            <a:r>
              <a:rPr lang="en-US" altLang="en-US" dirty="0"/>
              <a:t> package</a:t>
            </a:r>
          </a:p>
          <a:p>
            <a:r>
              <a:rPr lang="en-US" altLang="en-US" dirty="0"/>
              <a:t>Otherwise not very common</a:t>
            </a:r>
          </a:p>
        </p:txBody>
      </p:sp>
      <p:pic>
        <p:nvPicPr>
          <p:cNvPr id="37891" name="Picture 1">
            <a:extLst>
              <a:ext uri="{FF2B5EF4-FFF2-40B4-BE49-F238E27FC236}">
                <a16:creationId xmlns:a16="http://schemas.microsoft.com/office/drawing/2014/main" id="{CCAA589D-3ED6-47FF-8B49-15D8580890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378200"/>
            <a:ext cx="3943350"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203D3746-8758-479C-93A3-DC90B12F640F}"/>
              </a:ext>
            </a:extLst>
          </p:cNvPr>
          <p:cNvSpPr>
            <a:spLocks noGrp="1" noChangeArrowheads="1"/>
          </p:cNvSpPr>
          <p:nvPr>
            <p:ph type="title"/>
          </p:nvPr>
        </p:nvSpPr>
        <p:spPr>
          <a:xfrm>
            <a:off x="457200" y="224522"/>
            <a:ext cx="8229600" cy="576262"/>
          </a:xfrm>
        </p:spPr>
        <p:txBody>
          <a:bodyPr/>
          <a:lstStyle/>
          <a:p>
            <a:pPr eaLnBrk="1" hangingPunct="1"/>
            <a:r>
              <a:rPr lang="en-US" altLang="en-US" dirty="0"/>
              <a:t>Outline</a:t>
            </a:r>
          </a:p>
        </p:txBody>
      </p:sp>
      <p:sp>
        <p:nvSpPr>
          <p:cNvPr id="7170" name="Rectangle 3">
            <a:extLst>
              <a:ext uri="{FF2B5EF4-FFF2-40B4-BE49-F238E27FC236}">
                <a16:creationId xmlns:a16="http://schemas.microsoft.com/office/drawing/2014/main" id="{BE2970C8-8537-47B0-BAC1-E14D29076865}"/>
              </a:ext>
            </a:extLst>
          </p:cNvPr>
          <p:cNvSpPr>
            <a:spLocks noGrp="1" noChangeArrowheads="1"/>
          </p:cNvSpPr>
          <p:nvPr>
            <p:ph type="body" idx="1"/>
          </p:nvPr>
        </p:nvSpPr>
        <p:spPr/>
        <p:txBody>
          <a:bodyPr/>
          <a:lstStyle/>
          <a:p>
            <a:r>
              <a:rPr lang="en-US" altLang="en-US"/>
              <a:t>Overview</a:t>
            </a:r>
          </a:p>
          <a:p>
            <a:r>
              <a:rPr lang="en-US" altLang="en-US"/>
              <a:t>Multicore Programming</a:t>
            </a:r>
          </a:p>
          <a:p>
            <a:r>
              <a:rPr lang="en-US" altLang="en-US"/>
              <a:t>Multithreading Models</a:t>
            </a:r>
          </a:p>
          <a:p>
            <a:r>
              <a:rPr lang="en-US" altLang="en-US"/>
              <a:t>Thread Libraries</a:t>
            </a:r>
          </a:p>
          <a:p>
            <a:r>
              <a:rPr lang="en-US" altLang="en-US"/>
              <a:t>Implicit Threading</a:t>
            </a:r>
          </a:p>
          <a:p>
            <a:r>
              <a:rPr lang="en-US" altLang="en-US"/>
              <a:t>Threading Issues</a:t>
            </a:r>
          </a:p>
          <a:p>
            <a:r>
              <a:rPr lang="en-US" altLang="en-US"/>
              <a:t>Operating System Examples</a:t>
            </a:r>
          </a:p>
          <a:p>
            <a:pPr>
              <a:buFont typeface="Monotype Sorts" pitchFamily="-84" charset="2"/>
              <a:buNone/>
            </a:pPr>
            <a:endParaRPr lang="en-US"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id="{A98DC882-9265-4F2A-AAAB-DD166A263E20}"/>
              </a:ext>
            </a:extLst>
          </p:cNvPr>
          <p:cNvSpPr>
            <a:spLocks noGrp="1" noChangeArrowheads="1"/>
          </p:cNvSpPr>
          <p:nvPr>
            <p:ph type="title"/>
          </p:nvPr>
        </p:nvSpPr>
        <p:spPr>
          <a:xfrm>
            <a:off x="457200" y="228830"/>
            <a:ext cx="8229600" cy="576262"/>
          </a:xfrm>
        </p:spPr>
        <p:txBody>
          <a:bodyPr/>
          <a:lstStyle/>
          <a:p>
            <a:pPr eaLnBrk="1" hangingPunct="1"/>
            <a:r>
              <a:rPr lang="en-US" altLang="en-US" dirty="0"/>
              <a:t>Two-level Model</a:t>
            </a:r>
          </a:p>
        </p:txBody>
      </p:sp>
      <p:sp>
        <p:nvSpPr>
          <p:cNvPr id="39938" name="Rectangle 3">
            <a:extLst>
              <a:ext uri="{FF2B5EF4-FFF2-40B4-BE49-F238E27FC236}">
                <a16:creationId xmlns:a16="http://schemas.microsoft.com/office/drawing/2014/main" id="{A2E2CD6A-C625-47A4-91CD-EAFB177081EE}"/>
              </a:ext>
            </a:extLst>
          </p:cNvPr>
          <p:cNvSpPr>
            <a:spLocks noGrp="1" noChangeArrowheads="1"/>
          </p:cNvSpPr>
          <p:nvPr>
            <p:ph type="body" idx="1"/>
          </p:nvPr>
        </p:nvSpPr>
        <p:spPr>
          <a:xfrm>
            <a:off x="839787" y="1155700"/>
            <a:ext cx="7641739" cy="4456113"/>
          </a:xfrm>
        </p:spPr>
        <p:txBody>
          <a:bodyPr/>
          <a:lstStyle/>
          <a:p>
            <a:r>
              <a:rPr lang="en-US" altLang="en-US" dirty="0"/>
              <a:t>Similar to M:M, except that it allows a user thread to be </a:t>
            </a:r>
            <a:r>
              <a:rPr lang="en-US" altLang="en-US" b="1" dirty="0"/>
              <a:t>bound</a:t>
            </a:r>
            <a:r>
              <a:rPr lang="en-US" altLang="en-US" dirty="0"/>
              <a:t> to kernel thread</a:t>
            </a:r>
          </a:p>
        </p:txBody>
      </p:sp>
      <p:pic>
        <p:nvPicPr>
          <p:cNvPr id="39939" name="Picture 1">
            <a:extLst>
              <a:ext uri="{FF2B5EF4-FFF2-40B4-BE49-F238E27FC236}">
                <a16:creationId xmlns:a16="http://schemas.microsoft.com/office/drawing/2014/main" id="{95426A68-78A8-483B-AE90-0C4299BC760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51100" y="2336800"/>
            <a:ext cx="4222750"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a:extLst>
              <a:ext uri="{FF2B5EF4-FFF2-40B4-BE49-F238E27FC236}">
                <a16:creationId xmlns:a16="http://schemas.microsoft.com/office/drawing/2014/main" id="{26BE45F0-3DE5-4D5E-A6DF-893325F2493F}"/>
              </a:ext>
            </a:extLst>
          </p:cNvPr>
          <p:cNvSpPr>
            <a:spLocks noGrp="1"/>
          </p:cNvSpPr>
          <p:nvPr>
            <p:ph type="title"/>
          </p:nvPr>
        </p:nvSpPr>
        <p:spPr>
          <a:xfrm>
            <a:off x="457200" y="216906"/>
            <a:ext cx="8229600" cy="576262"/>
          </a:xfrm>
        </p:spPr>
        <p:txBody>
          <a:bodyPr/>
          <a:lstStyle/>
          <a:p>
            <a:pPr eaLnBrk="1" hangingPunct="1"/>
            <a:r>
              <a:rPr lang="en-US" altLang="en-US" dirty="0"/>
              <a:t>Thread Libraries</a:t>
            </a:r>
          </a:p>
        </p:txBody>
      </p:sp>
      <p:sp>
        <p:nvSpPr>
          <p:cNvPr id="41986" name="Content Placeholder 2">
            <a:extLst>
              <a:ext uri="{FF2B5EF4-FFF2-40B4-BE49-F238E27FC236}">
                <a16:creationId xmlns:a16="http://schemas.microsoft.com/office/drawing/2014/main" id="{656EC163-3A42-463F-98B9-34FCCA5B7338}"/>
              </a:ext>
            </a:extLst>
          </p:cNvPr>
          <p:cNvSpPr>
            <a:spLocks noGrp="1"/>
          </p:cNvSpPr>
          <p:nvPr>
            <p:ph idx="1"/>
          </p:nvPr>
        </p:nvSpPr>
        <p:spPr>
          <a:xfrm>
            <a:off x="834442" y="1233488"/>
            <a:ext cx="7703067" cy="4530725"/>
          </a:xfrm>
        </p:spPr>
        <p:txBody>
          <a:bodyPr/>
          <a:lstStyle/>
          <a:p>
            <a:r>
              <a:rPr lang="en-US" altLang="en-US" b="1" dirty="0">
                <a:solidFill>
                  <a:srgbClr val="3366FF"/>
                </a:solidFill>
              </a:rPr>
              <a:t>Thread library</a:t>
            </a:r>
            <a:r>
              <a:rPr lang="en-US" altLang="en-US" dirty="0">
                <a:solidFill>
                  <a:srgbClr val="3366FF"/>
                </a:solidFill>
              </a:rPr>
              <a:t> </a:t>
            </a:r>
            <a:r>
              <a:rPr lang="en-US" altLang="en-US" dirty="0"/>
              <a:t>provides programmer with API for creating and managing threads</a:t>
            </a:r>
          </a:p>
          <a:p>
            <a:r>
              <a:rPr lang="en-US" altLang="en-US" dirty="0"/>
              <a:t>Two primary ways of implementing</a:t>
            </a:r>
          </a:p>
          <a:p>
            <a:pPr lvl="1"/>
            <a:r>
              <a:rPr lang="en-US" altLang="en-US" dirty="0"/>
              <a:t>Library entirely in user space</a:t>
            </a:r>
          </a:p>
          <a:p>
            <a:pPr lvl="1"/>
            <a:r>
              <a:rPr lang="en-US" altLang="en-US" dirty="0"/>
              <a:t>Kernel-level library supported by the OS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8F382B6E-9987-479D-9B85-186AB98DDD45}"/>
              </a:ext>
            </a:extLst>
          </p:cNvPr>
          <p:cNvSpPr>
            <a:spLocks noGrp="1" noChangeArrowheads="1"/>
          </p:cNvSpPr>
          <p:nvPr>
            <p:ph type="title"/>
          </p:nvPr>
        </p:nvSpPr>
        <p:spPr>
          <a:xfrm>
            <a:off x="457200" y="220275"/>
            <a:ext cx="8229600" cy="576262"/>
          </a:xfrm>
        </p:spPr>
        <p:txBody>
          <a:bodyPr/>
          <a:lstStyle/>
          <a:p>
            <a:pPr eaLnBrk="1" hangingPunct="1"/>
            <a:r>
              <a:rPr lang="en-US" altLang="en-US" dirty="0" err="1"/>
              <a:t>Pthreads</a:t>
            </a:r>
            <a:endParaRPr lang="en-US" altLang="en-US" dirty="0"/>
          </a:p>
        </p:txBody>
      </p:sp>
      <p:sp>
        <p:nvSpPr>
          <p:cNvPr id="44034" name="Rectangle 3">
            <a:extLst>
              <a:ext uri="{FF2B5EF4-FFF2-40B4-BE49-F238E27FC236}">
                <a16:creationId xmlns:a16="http://schemas.microsoft.com/office/drawing/2014/main" id="{9DE6F01A-727E-4FA1-9360-3180865E3C5E}"/>
              </a:ext>
            </a:extLst>
          </p:cNvPr>
          <p:cNvSpPr>
            <a:spLocks noGrp="1" noChangeArrowheads="1"/>
          </p:cNvSpPr>
          <p:nvPr>
            <p:ph type="body" idx="1"/>
          </p:nvPr>
        </p:nvSpPr>
        <p:spPr>
          <a:xfrm>
            <a:off x="858416" y="1233488"/>
            <a:ext cx="7613780" cy="4465637"/>
          </a:xfrm>
        </p:spPr>
        <p:txBody>
          <a:bodyPr/>
          <a:lstStyle/>
          <a:p>
            <a:r>
              <a:rPr lang="en-US" altLang="en-US" dirty="0"/>
              <a:t>May be provided either as user-level or kernel-level</a:t>
            </a:r>
          </a:p>
          <a:p>
            <a:r>
              <a:rPr lang="en-US" altLang="en-US" dirty="0"/>
              <a:t>A POSIX standard (IEEE 1003.1c) API for thread creation and synchronization</a:t>
            </a:r>
          </a:p>
          <a:p>
            <a:r>
              <a:rPr lang="en-US" altLang="en-US" b="1" i="1" dirty="0"/>
              <a:t>Specification</a:t>
            </a:r>
            <a:r>
              <a:rPr lang="en-US" altLang="en-US" dirty="0"/>
              <a:t>, not </a:t>
            </a:r>
            <a:r>
              <a:rPr lang="en-US" altLang="en-US" b="1" i="1" dirty="0"/>
              <a:t>implementation</a:t>
            </a:r>
            <a:endParaRPr lang="en-US" altLang="en-US" dirty="0"/>
          </a:p>
          <a:p>
            <a:r>
              <a:rPr lang="en-US" altLang="en-US" dirty="0"/>
              <a:t>API specifies behavior of the thread library, implementation is up to development of the library</a:t>
            </a:r>
          </a:p>
          <a:p>
            <a:r>
              <a:rPr lang="en-US" altLang="en-US" dirty="0"/>
              <a:t>Common in UNIX operating systems (Linux &amp; Mac OS X)</a:t>
            </a:r>
          </a:p>
          <a:p>
            <a:pPr>
              <a:buFont typeface="Monotype Sorts" pitchFamily="-84" charset="2"/>
              <a:buNone/>
            </a:pPr>
            <a:endParaRPr lang="en-US"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a:extLst>
              <a:ext uri="{FF2B5EF4-FFF2-40B4-BE49-F238E27FC236}">
                <a16:creationId xmlns:a16="http://schemas.microsoft.com/office/drawing/2014/main" id="{0043C8C3-F0F7-45F5-8A7A-9650671B098A}"/>
              </a:ext>
            </a:extLst>
          </p:cNvPr>
          <p:cNvSpPr>
            <a:spLocks noGrp="1"/>
          </p:cNvSpPr>
          <p:nvPr>
            <p:ph type="title"/>
          </p:nvPr>
        </p:nvSpPr>
        <p:spPr>
          <a:xfrm>
            <a:off x="457200" y="220275"/>
            <a:ext cx="8229600" cy="576262"/>
          </a:xfrm>
        </p:spPr>
        <p:txBody>
          <a:bodyPr/>
          <a:lstStyle/>
          <a:p>
            <a:r>
              <a:rPr lang="en-US" altLang="en-US" dirty="0" err="1"/>
              <a:t>Pthreads</a:t>
            </a:r>
            <a:r>
              <a:rPr lang="en-US" altLang="en-US" dirty="0"/>
              <a:t> Example</a:t>
            </a:r>
          </a:p>
        </p:txBody>
      </p:sp>
      <p:pic>
        <p:nvPicPr>
          <p:cNvPr id="46082" name="Picture 1">
            <a:extLst>
              <a:ext uri="{FF2B5EF4-FFF2-40B4-BE49-F238E27FC236}">
                <a16:creationId xmlns:a16="http://schemas.microsoft.com/office/drawing/2014/main" id="{9A3D775D-6FA1-4646-A7D2-CE6E80B5101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85863" y="949325"/>
            <a:ext cx="7137400" cy="535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9245F2F6-2CCF-4D21-8E1F-CB638D27780B}"/>
              </a:ext>
            </a:extLst>
          </p:cNvPr>
          <p:cNvSpPr>
            <a:spLocks noGrp="1"/>
          </p:cNvSpPr>
          <p:nvPr>
            <p:ph type="title"/>
          </p:nvPr>
        </p:nvSpPr>
        <p:spPr>
          <a:xfrm>
            <a:off x="457200" y="224522"/>
            <a:ext cx="8229600" cy="576262"/>
          </a:xfrm>
        </p:spPr>
        <p:txBody>
          <a:bodyPr/>
          <a:lstStyle/>
          <a:p>
            <a:r>
              <a:rPr lang="en-US" altLang="en-US" dirty="0" err="1"/>
              <a:t>Pthreads</a:t>
            </a:r>
            <a:r>
              <a:rPr lang="en-US" altLang="en-US" dirty="0"/>
              <a:t> Example (Cont.)</a:t>
            </a:r>
          </a:p>
        </p:txBody>
      </p:sp>
      <p:pic>
        <p:nvPicPr>
          <p:cNvPr id="47106" name="Picture 2">
            <a:extLst>
              <a:ext uri="{FF2B5EF4-FFF2-40B4-BE49-F238E27FC236}">
                <a16:creationId xmlns:a16="http://schemas.microsoft.com/office/drawing/2014/main" id="{78685247-D5BA-441C-A8DF-77393E66C5D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057400"/>
            <a:ext cx="5638800" cy="273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a:extLst>
              <a:ext uri="{FF2B5EF4-FFF2-40B4-BE49-F238E27FC236}">
                <a16:creationId xmlns:a16="http://schemas.microsoft.com/office/drawing/2014/main" id="{3030B908-CBBC-46B7-AB64-06E0AE91FE7D}"/>
              </a:ext>
            </a:extLst>
          </p:cNvPr>
          <p:cNvSpPr>
            <a:spLocks noGrp="1"/>
          </p:cNvSpPr>
          <p:nvPr>
            <p:ph type="title"/>
          </p:nvPr>
        </p:nvSpPr>
        <p:spPr>
          <a:xfrm>
            <a:off x="1023938" y="222868"/>
            <a:ext cx="7793037" cy="576262"/>
          </a:xfrm>
        </p:spPr>
        <p:txBody>
          <a:bodyPr/>
          <a:lstStyle/>
          <a:p>
            <a:r>
              <a:rPr lang="en-US" altLang="en-US" dirty="0" err="1"/>
              <a:t>Pthreads</a:t>
            </a:r>
            <a:r>
              <a:rPr lang="en-US" altLang="en-US" dirty="0"/>
              <a:t> Code for Joining 10 Threads</a:t>
            </a:r>
          </a:p>
        </p:txBody>
      </p:sp>
      <p:pic>
        <p:nvPicPr>
          <p:cNvPr id="48130" name="Picture 1">
            <a:extLst>
              <a:ext uri="{FF2B5EF4-FFF2-40B4-BE49-F238E27FC236}">
                <a16:creationId xmlns:a16="http://schemas.microsoft.com/office/drawing/2014/main" id="{67BD81D9-A50E-47F3-9F79-4E6B618DDE3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52613" y="1447800"/>
            <a:ext cx="543877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967473F-BFC7-B1C1-2B15-C3A2C5228283}"/>
              </a:ext>
            </a:extLst>
          </p:cNvPr>
          <p:cNvPicPr>
            <a:picLocks noChangeAspect="1"/>
          </p:cNvPicPr>
          <p:nvPr/>
        </p:nvPicPr>
        <p:blipFill>
          <a:blip r:embed="rId2"/>
          <a:stretch>
            <a:fillRect/>
          </a:stretch>
        </p:blipFill>
        <p:spPr>
          <a:xfrm>
            <a:off x="17867" y="726141"/>
            <a:ext cx="9085608" cy="5392271"/>
          </a:xfrm>
          <a:prstGeom prst="rect">
            <a:avLst/>
          </a:prstGeom>
        </p:spPr>
      </p:pic>
    </p:spTree>
    <p:extLst>
      <p:ext uri="{BB962C8B-B14F-4D97-AF65-F5344CB8AC3E}">
        <p14:creationId xmlns:p14="http://schemas.microsoft.com/office/powerpoint/2010/main" val="29982245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9AAE45-39A2-B994-A26B-90018D4D2BCD}"/>
              </a:ext>
            </a:extLst>
          </p:cNvPr>
          <p:cNvPicPr>
            <a:picLocks noChangeAspect="1"/>
          </p:cNvPicPr>
          <p:nvPr/>
        </p:nvPicPr>
        <p:blipFill>
          <a:blip r:embed="rId2"/>
          <a:stretch>
            <a:fillRect/>
          </a:stretch>
        </p:blipFill>
        <p:spPr>
          <a:xfrm>
            <a:off x="376518" y="-5240"/>
            <a:ext cx="8337176" cy="6824451"/>
          </a:xfrm>
          <a:prstGeom prst="rect">
            <a:avLst/>
          </a:prstGeom>
        </p:spPr>
      </p:pic>
    </p:spTree>
    <p:extLst>
      <p:ext uri="{BB962C8B-B14F-4D97-AF65-F5344CB8AC3E}">
        <p14:creationId xmlns:p14="http://schemas.microsoft.com/office/powerpoint/2010/main" val="6378851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AEA8BF-B04F-9CBB-A486-39722B6C81B5}"/>
              </a:ext>
            </a:extLst>
          </p:cNvPr>
          <p:cNvPicPr>
            <a:picLocks noChangeAspect="1"/>
          </p:cNvPicPr>
          <p:nvPr/>
        </p:nvPicPr>
        <p:blipFill>
          <a:blip r:embed="rId2"/>
          <a:stretch>
            <a:fillRect/>
          </a:stretch>
        </p:blipFill>
        <p:spPr>
          <a:xfrm>
            <a:off x="21357" y="174812"/>
            <a:ext cx="4383189" cy="3062428"/>
          </a:xfrm>
          <a:prstGeom prst="rect">
            <a:avLst/>
          </a:prstGeom>
        </p:spPr>
      </p:pic>
      <p:pic>
        <p:nvPicPr>
          <p:cNvPr id="5" name="Picture 4">
            <a:extLst>
              <a:ext uri="{FF2B5EF4-FFF2-40B4-BE49-F238E27FC236}">
                <a16:creationId xmlns:a16="http://schemas.microsoft.com/office/drawing/2014/main" id="{796835FF-773A-8704-43B4-FBFBFE97011D}"/>
              </a:ext>
            </a:extLst>
          </p:cNvPr>
          <p:cNvPicPr>
            <a:picLocks noChangeAspect="1"/>
          </p:cNvPicPr>
          <p:nvPr/>
        </p:nvPicPr>
        <p:blipFill>
          <a:blip r:embed="rId3"/>
          <a:stretch>
            <a:fillRect/>
          </a:stretch>
        </p:blipFill>
        <p:spPr>
          <a:xfrm>
            <a:off x="21357" y="3323520"/>
            <a:ext cx="4550643" cy="3534480"/>
          </a:xfrm>
          <a:prstGeom prst="rect">
            <a:avLst/>
          </a:prstGeom>
        </p:spPr>
      </p:pic>
      <p:pic>
        <p:nvPicPr>
          <p:cNvPr id="7" name="Picture 6">
            <a:extLst>
              <a:ext uri="{FF2B5EF4-FFF2-40B4-BE49-F238E27FC236}">
                <a16:creationId xmlns:a16="http://schemas.microsoft.com/office/drawing/2014/main" id="{40903A3F-F62F-2312-DC06-D8823EF3D95B}"/>
              </a:ext>
            </a:extLst>
          </p:cNvPr>
          <p:cNvPicPr>
            <a:picLocks noChangeAspect="1"/>
          </p:cNvPicPr>
          <p:nvPr/>
        </p:nvPicPr>
        <p:blipFill>
          <a:blip r:embed="rId4"/>
          <a:stretch>
            <a:fillRect/>
          </a:stretch>
        </p:blipFill>
        <p:spPr>
          <a:xfrm>
            <a:off x="4572000" y="1841893"/>
            <a:ext cx="4550643" cy="3174213"/>
          </a:xfrm>
          <a:prstGeom prst="rect">
            <a:avLst/>
          </a:prstGeom>
        </p:spPr>
      </p:pic>
    </p:spTree>
    <p:extLst>
      <p:ext uri="{BB962C8B-B14F-4D97-AF65-F5344CB8AC3E}">
        <p14:creationId xmlns:p14="http://schemas.microsoft.com/office/powerpoint/2010/main" val="24973943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4A4ED1-0C8F-358C-90A3-2AA12DE61B14}"/>
              </a:ext>
            </a:extLst>
          </p:cNvPr>
          <p:cNvPicPr>
            <a:picLocks noChangeAspect="1"/>
          </p:cNvPicPr>
          <p:nvPr/>
        </p:nvPicPr>
        <p:blipFill>
          <a:blip r:embed="rId2"/>
          <a:stretch>
            <a:fillRect/>
          </a:stretch>
        </p:blipFill>
        <p:spPr>
          <a:xfrm>
            <a:off x="255493" y="0"/>
            <a:ext cx="8266946" cy="6858000"/>
          </a:xfrm>
          <a:prstGeom prst="rect">
            <a:avLst/>
          </a:prstGeom>
        </p:spPr>
      </p:pic>
      <p:sp>
        <p:nvSpPr>
          <p:cNvPr id="2" name="TextBox 1">
            <a:extLst>
              <a:ext uri="{FF2B5EF4-FFF2-40B4-BE49-F238E27FC236}">
                <a16:creationId xmlns:a16="http://schemas.microsoft.com/office/drawing/2014/main" id="{09509896-BE8D-AA9E-D223-FFA1DAB9DDC1}"/>
              </a:ext>
            </a:extLst>
          </p:cNvPr>
          <p:cNvSpPr txBox="1"/>
          <p:nvPr/>
        </p:nvSpPr>
        <p:spPr>
          <a:xfrm>
            <a:off x="5325042" y="416860"/>
            <a:ext cx="3222357" cy="369332"/>
          </a:xfrm>
          <a:prstGeom prst="rect">
            <a:avLst/>
          </a:prstGeom>
          <a:noFill/>
        </p:spPr>
        <p:txBody>
          <a:bodyPr wrap="none" rtlCol="0">
            <a:spAutoFit/>
          </a:bodyPr>
          <a:lstStyle/>
          <a:p>
            <a:r>
              <a:rPr lang="en-US" dirty="0">
                <a:solidFill>
                  <a:srgbClr val="FF0000"/>
                </a:solidFill>
              </a:rPr>
              <a:t>Another Example (slide 1)</a:t>
            </a:r>
          </a:p>
        </p:txBody>
      </p:sp>
    </p:spTree>
    <p:extLst>
      <p:ext uri="{BB962C8B-B14F-4D97-AF65-F5344CB8AC3E}">
        <p14:creationId xmlns:p14="http://schemas.microsoft.com/office/powerpoint/2010/main" val="3832458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a:extLst>
              <a:ext uri="{FF2B5EF4-FFF2-40B4-BE49-F238E27FC236}">
                <a16:creationId xmlns:a16="http://schemas.microsoft.com/office/drawing/2014/main" id="{F4FAEF8D-141E-4014-81C2-5AD32F559235}"/>
              </a:ext>
            </a:extLst>
          </p:cNvPr>
          <p:cNvSpPr>
            <a:spLocks noGrp="1"/>
          </p:cNvSpPr>
          <p:nvPr>
            <p:ph type="title"/>
          </p:nvPr>
        </p:nvSpPr>
        <p:spPr/>
        <p:txBody>
          <a:bodyPr/>
          <a:lstStyle/>
          <a:p>
            <a:pPr eaLnBrk="1" hangingPunct="1"/>
            <a:r>
              <a:rPr lang="en-US" altLang="en-US" dirty="0"/>
              <a:t>Objectives</a:t>
            </a:r>
          </a:p>
        </p:txBody>
      </p:sp>
      <p:sp>
        <p:nvSpPr>
          <p:cNvPr id="9218" name="Content Placeholder 2">
            <a:extLst>
              <a:ext uri="{FF2B5EF4-FFF2-40B4-BE49-F238E27FC236}">
                <a16:creationId xmlns:a16="http://schemas.microsoft.com/office/drawing/2014/main" id="{69649437-64F3-4573-8F48-4963AC548C97}"/>
              </a:ext>
            </a:extLst>
          </p:cNvPr>
          <p:cNvSpPr>
            <a:spLocks noGrp="1"/>
          </p:cNvSpPr>
          <p:nvPr>
            <p:ph idx="1"/>
          </p:nvPr>
        </p:nvSpPr>
        <p:spPr>
          <a:xfrm>
            <a:off x="806450" y="1233488"/>
            <a:ext cx="6940550" cy="4530725"/>
          </a:xfrm>
        </p:spPr>
        <p:txBody>
          <a:bodyPr/>
          <a:lstStyle/>
          <a:p>
            <a:r>
              <a:rPr lang="en-US" altLang="en-US" dirty="0"/>
              <a:t>Identify the basic components of a thread, and contrast threads and processes</a:t>
            </a:r>
          </a:p>
          <a:p>
            <a:r>
              <a:rPr lang="en-US" altLang="en-US" dirty="0"/>
              <a:t>Describe the benefits and challenges of </a:t>
            </a:r>
            <a:r>
              <a:rPr lang="en-US" altLang="en-US" dirty="0" err="1"/>
              <a:t>designng</a:t>
            </a:r>
            <a:r>
              <a:rPr lang="en-US" altLang="en-US" dirty="0"/>
              <a:t> multithreaded applications</a:t>
            </a:r>
          </a:p>
          <a:p>
            <a:r>
              <a:rPr lang="en-US" altLang="en-US" dirty="0"/>
              <a:t>Illustrate different approaches to implicit threading including thread pools, fork-join, and Grand Central Dispatch</a:t>
            </a:r>
          </a:p>
          <a:p>
            <a:r>
              <a:rPr lang="en-US" altLang="en-US" dirty="0"/>
              <a:t>Describe how the Windows and Linux operating systems represent threads</a:t>
            </a:r>
          </a:p>
          <a:p>
            <a:r>
              <a:rPr lang="en-US" altLang="en-US" dirty="0"/>
              <a:t>Designing multithreaded applications using the </a:t>
            </a:r>
            <a:r>
              <a:rPr lang="en-US" altLang="en-US" dirty="0" err="1"/>
              <a:t>Pthreads</a:t>
            </a:r>
            <a:r>
              <a:rPr lang="en-US" altLang="en-US" dirty="0"/>
              <a:t>, Java, and Windows threading APIs</a:t>
            </a:r>
          </a:p>
          <a:p>
            <a:endParaRPr lang="en-US"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EE4E53-32B0-7B60-2737-5DE7C954D0E4}"/>
              </a:ext>
            </a:extLst>
          </p:cNvPr>
          <p:cNvPicPr>
            <a:picLocks noChangeAspect="1"/>
          </p:cNvPicPr>
          <p:nvPr/>
        </p:nvPicPr>
        <p:blipFill>
          <a:blip r:embed="rId2"/>
          <a:stretch>
            <a:fillRect/>
          </a:stretch>
        </p:blipFill>
        <p:spPr>
          <a:xfrm>
            <a:off x="29964" y="625289"/>
            <a:ext cx="9114036" cy="5607422"/>
          </a:xfrm>
          <a:prstGeom prst="rect">
            <a:avLst/>
          </a:prstGeom>
        </p:spPr>
      </p:pic>
      <p:sp>
        <p:nvSpPr>
          <p:cNvPr id="2" name="TextBox 1">
            <a:extLst>
              <a:ext uri="{FF2B5EF4-FFF2-40B4-BE49-F238E27FC236}">
                <a16:creationId xmlns:a16="http://schemas.microsoft.com/office/drawing/2014/main" id="{8C834EE4-564C-953C-0BC9-74BE49B8B46F}"/>
              </a:ext>
            </a:extLst>
          </p:cNvPr>
          <p:cNvSpPr txBox="1"/>
          <p:nvPr/>
        </p:nvSpPr>
        <p:spPr>
          <a:xfrm>
            <a:off x="5325042" y="416860"/>
            <a:ext cx="3222357" cy="369332"/>
          </a:xfrm>
          <a:prstGeom prst="rect">
            <a:avLst/>
          </a:prstGeom>
          <a:noFill/>
        </p:spPr>
        <p:txBody>
          <a:bodyPr wrap="none" rtlCol="0">
            <a:spAutoFit/>
          </a:bodyPr>
          <a:lstStyle/>
          <a:p>
            <a:r>
              <a:rPr lang="en-US" dirty="0">
                <a:solidFill>
                  <a:srgbClr val="FF0000"/>
                </a:solidFill>
              </a:rPr>
              <a:t>Another Example (slide 2)</a:t>
            </a:r>
          </a:p>
        </p:txBody>
      </p:sp>
    </p:spTree>
    <p:extLst>
      <p:ext uri="{BB962C8B-B14F-4D97-AF65-F5344CB8AC3E}">
        <p14:creationId xmlns:p14="http://schemas.microsoft.com/office/powerpoint/2010/main" val="19248242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0660E-8F45-67CF-08A3-DE70C189E373}"/>
              </a:ext>
            </a:extLst>
          </p:cNvPr>
          <p:cNvSpPr>
            <a:spLocks noGrp="1"/>
          </p:cNvSpPr>
          <p:nvPr>
            <p:ph type="title"/>
          </p:nvPr>
        </p:nvSpPr>
        <p:spPr/>
        <p:txBody>
          <a:bodyPr/>
          <a:lstStyle/>
          <a:p>
            <a:r>
              <a:rPr lang="en-US" dirty="0"/>
              <a:t>Thread Scheduling</a:t>
            </a:r>
          </a:p>
        </p:txBody>
      </p:sp>
      <p:sp>
        <p:nvSpPr>
          <p:cNvPr id="3" name="Content Placeholder 2">
            <a:extLst>
              <a:ext uri="{FF2B5EF4-FFF2-40B4-BE49-F238E27FC236}">
                <a16:creationId xmlns:a16="http://schemas.microsoft.com/office/drawing/2014/main" id="{86CCB751-D911-CFAA-9D95-F21FE770835F}"/>
              </a:ext>
            </a:extLst>
          </p:cNvPr>
          <p:cNvSpPr>
            <a:spLocks noGrp="1"/>
          </p:cNvSpPr>
          <p:nvPr>
            <p:ph idx="1"/>
          </p:nvPr>
        </p:nvSpPr>
        <p:spPr/>
        <p:txBody>
          <a:bodyPr/>
          <a:lstStyle/>
          <a:p>
            <a:r>
              <a:rPr lang="en-US" dirty="0"/>
              <a:t>Schedules depend on threads models</a:t>
            </a:r>
          </a:p>
          <a:p>
            <a:r>
              <a:rPr lang="en-US" dirty="0"/>
              <a:t>Many-to-one and many-to-many requires availability of KERNEL THREAD.</a:t>
            </a:r>
          </a:p>
          <a:p>
            <a:pPr lvl="1"/>
            <a:r>
              <a:rPr lang="en-US" dirty="0"/>
              <a:t>Known as process contention scope [competition between threads belonging to same process]</a:t>
            </a:r>
          </a:p>
          <a:p>
            <a:pPr lvl="1"/>
            <a:r>
              <a:rPr lang="en-US" dirty="0"/>
              <a:t>Mapping to kernel thread  is another scheduling based on PCS and then scheduling kernel thread for </a:t>
            </a:r>
            <a:r>
              <a:rPr lang="en-US" dirty="0" err="1"/>
              <a:t>cpu</a:t>
            </a:r>
            <a:r>
              <a:rPr lang="en-US" dirty="0"/>
              <a:t> is another scheduling called system contention scope.</a:t>
            </a:r>
          </a:p>
          <a:p>
            <a:r>
              <a:rPr lang="en-US" dirty="0"/>
              <a:t>PCS based on priority set by programmer</a:t>
            </a:r>
          </a:p>
          <a:p>
            <a:r>
              <a:rPr lang="en-US" dirty="0"/>
              <a:t>PTHREAD SCOPE PROCESS schedules threads using PCS scheduling</a:t>
            </a:r>
          </a:p>
          <a:p>
            <a:r>
              <a:rPr lang="en-US" dirty="0"/>
              <a:t>PTHREAD SCOPE SYSTEM schedules threads using SCS scheduling</a:t>
            </a:r>
          </a:p>
        </p:txBody>
      </p:sp>
    </p:spTree>
    <p:extLst>
      <p:ext uri="{BB962C8B-B14F-4D97-AF65-F5344CB8AC3E}">
        <p14:creationId xmlns:p14="http://schemas.microsoft.com/office/powerpoint/2010/main" val="3368175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7B9C8-FC93-4B0F-A85C-FEA77D705BE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AB01AFE-24E8-F3D3-D62D-EF21C90A89B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40B56DB-8797-3DF6-07A9-6B9BE62456FA}"/>
              </a:ext>
            </a:extLst>
          </p:cNvPr>
          <p:cNvPicPr>
            <a:picLocks noChangeAspect="1"/>
          </p:cNvPicPr>
          <p:nvPr/>
        </p:nvPicPr>
        <p:blipFill>
          <a:blip r:embed="rId2"/>
          <a:stretch>
            <a:fillRect/>
          </a:stretch>
        </p:blipFill>
        <p:spPr>
          <a:xfrm>
            <a:off x="146304" y="0"/>
            <a:ext cx="8997696" cy="6427730"/>
          </a:xfrm>
          <a:prstGeom prst="rect">
            <a:avLst/>
          </a:prstGeom>
        </p:spPr>
      </p:pic>
    </p:spTree>
    <p:extLst>
      <p:ext uri="{BB962C8B-B14F-4D97-AF65-F5344CB8AC3E}">
        <p14:creationId xmlns:p14="http://schemas.microsoft.com/office/powerpoint/2010/main" val="16151893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8F5BE787-1C90-443B-BF35-EC074EF99B44}"/>
              </a:ext>
            </a:extLst>
          </p:cNvPr>
          <p:cNvSpPr>
            <a:spLocks noGrp="1" noChangeArrowheads="1"/>
          </p:cNvSpPr>
          <p:nvPr>
            <p:ph type="title"/>
          </p:nvPr>
        </p:nvSpPr>
        <p:spPr>
          <a:xfrm>
            <a:off x="457200" y="216130"/>
            <a:ext cx="8229600" cy="576262"/>
          </a:xfrm>
        </p:spPr>
        <p:txBody>
          <a:bodyPr/>
          <a:lstStyle/>
          <a:p>
            <a:pPr eaLnBrk="1" hangingPunct="1"/>
            <a:r>
              <a:rPr lang="en-US" altLang="en-US" dirty="0"/>
              <a:t>Threading Issues</a:t>
            </a:r>
          </a:p>
        </p:txBody>
      </p:sp>
      <p:sp>
        <p:nvSpPr>
          <p:cNvPr id="78850" name="Rectangle 3">
            <a:extLst>
              <a:ext uri="{FF2B5EF4-FFF2-40B4-BE49-F238E27FC236}">
                <a16:creationId xmlns:a16="http://schemas.microsoft.com/office/drawing/2014/main" id="{6F51DC46-1491-4D2A-B267-43A725F220C9}"/>
              </a:ext>
            </a:extLst>
          </p:cNvPr>
          <p:cNvSpPr>
            <a:spLocks noGrp="1" noChangeArrowheads="1"/>
          </p:cNvSpPr>
          <p:nvPr>
            <p:ph type="body" idx="1"/>
          </p:nvPr>
        </p:nvSpPr>
        <p:spPr>
          <a:xfrm>
            <a:off x="811762" y="1143000"/>
            <a:ext cx="7440645" cy="4483100"/>
          </a:xfrm>
        </p:spPr>
        <p:txBody>
          <a:bodyPr/>
          <a:lstStyle/>
          <a:p>
            <a:r>
              <a:rPr lang="en-US" altLang="en-US" dirty="0"/>
              <a:t>Semantics of </a:t>
            </a:r>
            <a:r>
              <a:rPr lang="en-US" altLang="en-US" b="1" dirty="0"/>
              <a:t>fork()</a:t>
            </a:r>
            <a:r>
              <a:rPr lang="en-US" altLang="en-US" dirty="0"/>
              <a:t> and </a:t>
            </a:r>
            <a:r>
              <a:rPr lang="en-US" altLang="en-US" b="1" dirty="0"/>
              <a:t>exec()</a:t>
            </a:r>
            <a:r>
              <a:rPr lang="en-US" altLang="en-US" dirty="0"/>
              <a:t> system calls</a:t>
            </a:r>
            <a:endParaRPr lang="en-US" altLang="en-US" sz="800" dirty="0"/>
          </a:p>
          <a:p>
            <a:r>
              <a:rPr lang="en-US" altLang="en-US" dirty="0"/>
              <a:t>Signal handling</a:t>
            </a:r>
          </a:p>
          <a:p>
            <a:pPr lvl="1"/>
            <a:r>
              <a:rPr lang="en-US" altLang="en-US" dirty="0"/>
              <a:t>Synchronous and asynchronous</a:t>
            </a:r>
            <a:endParaRPr lang="en-US" altLang="en-US" sz="800" dirty="0"/>
          </a:p>
          <a:p>
            <a:r>
              <a:rPr lang="en-US" altLang="en-US" dirty="0"/>
              <a:t>Thread cancellation of target thread</a:t>
            </a:r>
          </a:p>
          <a:p>
            <a:pPr lvl="1"/>
            <a:r>
              <a:rPr lang="en-US" altLang="en-US" dirty="0"/>
              <a:t>Asynchronous or deferred</a:t>
            </a:r>
            <a:endParaRPr lang="en-US" altLang="en-US" sz="800" dirty="0"/>
          </a:p>
          <a:p>
            <a:r>
              <a:rPr lang="en-US" altLang="en-US" dirty="0"/>
              <a:t>Thread-local storage</a:t>
            </a:r>
          </a:p>
          <a:p>
            <a:pPr marL="0" indent="0">
              <a:buNone/>
            </a:pPr>
            <a:endParaRPr lang="en-US" altLang="en-US" dirty="0"/>
          </a:p>
          <a:p>
            <a:endParaRPr lang="en-US" altLang="en-US" sz="800" dirty="0"/>
          </a:p>
          <a:p>
            <a:pPr lvl="1">
              <a:buFont typeface="Monotype Sorts" pitchFamily="-84" charset="2"/>
              <a:buNone/>
            </a:pPr>
            <a:endParaRPr lang="en-US" altLang="en-US" sz="800" dirty="0"/>
          </a:p>
        </p:txBody>
      </p:sp>
    </p:spTree>
    <p:extLst>
      <p:ext uri="{BB962C8B-B14F-4D97-AF65-F5344CB8AC3E}">
        <p14:creationId xmlns:p14="http://schemas.microsoft.com/office/powerpoint/2010/main" val="151522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0A79867A-2E93-4EF0-B105-A26BB113E674}"/>
              </a:ext>
            </a:extLst>
          </p:cNvPr>
          <p:cNvSpPr>
            <a:spLocks noGrp="1" noChangeArrowheads="1"/>
          </p:cNvSpPr>
          <p:nvPr>
            <p:ph type="title"/>
          </p:nvPr>
        </p:nvSpPr>
        <p:spPr>
          <a:xfrm>
            <a:off x="1117600" y="204206"/>
            <a:ext cx="7569200" cy="576262"/>
          </a:xfrm>
        </p:spPr>
        <p:txBody>
          <a:bodyPr/>
          <a:lstStyle/>
          <a:p>
            <a:pPr eaLnBrk="1" hangingPunct="1"/>
            <a:r>
              <a:rPr lang="en-US" altLang="en-US" dirty="0"/>
              <a:t>Semantics of fork() and exec()</a:t>
            </a:r>
          </a:p>
        </p:txBody>
      </p:sp>
      <p:sp>
        <p:nvSpPr>
          <p:cNvPr id="80898" name="Rectangle 3">
            <a:extLst>
              <a:ext uri="{FF2B5EF4-FFF2-40B4-BE49-F238E27FC236}">
                <a16:creationId xmlns:a16="http://schemas.microsoft.com/office/drawing/2014/main" id="{A843C793-C155-4716-B3E2-61F8E72727FC}"/>
              </a:ext>
            </a:extLst>
          </p:cNvPr>
          <p:cNvSpPr>
            <a:spLocks noGrp="1" noChangeArrowheads="1"/>
          </p:cNvSpPr>
          <p:nvPr>
            <p:ph type="body" idx="1"/>
          </p:nvPr>
        </p:nvSpPr>
        <p:spPr>
          <a:xfrm>
            <a:off x="806449" y="1233488"/>
            <a:ext cx="7656415" cy="4530725"/>
          </a:xfrm>
        </p:spPr>
        <p:txBody>
          <a:bodyPr/>
          <a:lstStyle/>
          <a:p>
            <a:r>
              <a:rPr lang="en-US" altLang="en-US" dirty="0"/>
              <a:t>Does </a:t>
            </a:r>
            <a:r>
              <a:rPr lang="en-US" altLang="en-US" b="1" dirty="0">
                <a:latin typeface="Courier New" panose="02070309020205020404" pitchFamily="49" charset="0"/>
              </a:rPr>
              <a:t>fork()</a:t>
            </a:r>
            <a:r>
              <a:rPr lang="en-US" altLang="en-US" dirty="0"/>
              <a:t>duplicate only the calling thread or all threads?</a:t>
            </a:r>
          </a:p>
          <a:p>
            <a:pPr lvl="1"/>
            <a:r>
              <a:rPr lang="en-US" altLang="en-US" dirty="0"/>
              <a:t>Some </a:t>
            </a:r>
            <a:r>
              <a:rPr lang="en-US" altLang="en-US" dirty="0" err="1"/>
              <a:t>UNIXes</a:t>
            </a:r>
            <a:r>
              <a:rPr lang="en-US" altLang="en-US" dirty="0"/>
              <a:t> have two versions of fork</a:t>
            </a:r>
          </a:p>
          <a:p>
            <a:pPr lvl="2"/>
            <a:r>
              <a:rPr lang="en-US" altLang="en-US" dirty="0"/>
              <a:t>One duplicates all thread of process</a:t>
            </a:r>
          </a:p>
          <a:p>
            <a:pPr lvl="2"/>
            <a:r>
              <a:rPr lang="en-US" altLang="en-US" dirty="0"/>
              <a:t>Second duplicates only thread that invoked the fork.</a:t>
            </a:r>
          </a:p>
          <a:p>
            <a:r>
              <a:rPr lang="en-US" altLang="en-US" b="1" dirty="0">
                <a:latin typeface="Courier New" panose="02070309020205020404" pitchFamily="49" charset="0"/>
              </a:rPr>
              <a:t>exec() </a:t>
            </a:r>
            <a:r>
              <a:rPr lang="en-US" altLang="en-US" dirty="0"/>
              <a:t>usually works as normal – replace the running process including all threads</a:t>
            </a:r>
          </a:p>
          <a:p>
            <a:pPr lvl="1"/>
            <a:r>
              <a:rPr lang="en-US" altLang="en-US" dirty="0"/>
              <a:t>Exec called immediately after fork: unnecessary to duplicate threads</a:t>
            </a:r>
          </a:p>
          <a:p>
            <a:pPr marL="457200" lvl="1" indent="0">
              <a:buNone/>
            </a:pPr>
            <a:endParaRPr lang="en-US" altLang="en-US" dirty="0"/>
          </a:p>
          <a:p>
            <a:pPr marL="457200" lvl="1" indent="0">
              <a:buNone/>
            </a:pPr>
            <a:endParaRPr lang="en-US" altLang="en-US" dirty="0"/>
          </a:p>
          <a:p>
            <a:pPr lvl="1"/>
            <a:endParaRPr lang="en-US"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a:extLst>
              <a:ext uri="{FF2B5EF4-FFF2-40B4-BE49-F238E27FC236}">
                <a16:creationId xmlns:a16="http://schemas.microsoft.com/office/drawing/2014/main" id="{E38D4671-065E-48FB-994B-D2E5E93EB171}"/>
              </a:ext>
            </a:extLst>
          </p:cNvPr>
          <p:cNvSpPr>
            <a:spLocks noGrp="1" noChangeArrowheads="1"/>
          </p:cNvSpPr>
          <p:nvPr>
            <p:ph type="title"/>
          </p:nvPr>
        </p:nvSpPr>
        <p:spPr>
          <a:xfrm>
            <a:off x="1168400" y="226237"/>
            <a:ext cx="7518400" cy="576262"/>
          </a:xfrm>
        </p:spPr>
        <p:txBody>
          <a:bodyPr/>
          <a:lstStyle/>
          <a:p>
            <a:pPr eaLnBrk="1" hangingPunct="1"/>
            <a:r>
              <a:rPr lang="en-US" altLang="en-US" dirty="0"/>
              <a:t>Signal Handling</a:t>
            </a:r>
          </a:p>
        </p:txBody>
      </p:sp>
      <p:sp>
        <p:nvSpPr>
          <p:cNvPr id="37891" name="Rectangle 3">
            <a:extLst>
              <a:ext uri="{FF2B5EF4-FFF2-40B4-BE49-F238E27FC236}">
                <a16:creationId xmlns:a16="http://schemas.microsoft.com/office/drawing/2014/main" id="{74752EA8-B31F-42FC-AC88-93660F763299}"/>
              </a:ext>
            </a:extLst>
          </p:cNvPr>
          <p:cNvSpPr>
            <a:spLocks noGrp="1" noChangeArrowheads="1"/>
          </p:cNvSpPr>
          <p:nvPr>
            <p:ph type="body" idx="1"/>
          </p:nvPr>
        </p:nvSpPr>
        <p:spPr>
          <a:xfrm>
            <a:off x="817756" y="1164839"/>
            <a:ext cx="7719753" cy="5156200"/>
          </a:xfrm>
        </p:spPr>
        <p:txBody>
          <a:bodyPr/>
          <a:lstStyle/>
          <a:p>
            <a:pPr>
              <a:defRPr/>
            </a:pPr>
            <a:r>
              <a:rPr lang="en-US" b="1" dirty="0">
                <a:solidFill>
                  <a:srgbClr val="006699"/>
                </a:solidFill>
                <a:latin typeface="+mj-lt"/>
              </a:rPr>
              <a:t>Signals</a:t>
            </a:r>
            <a:r>
              <a:rPr lang="en-US" b="1" dirty="0">
                <a:solidFill>
                  <a:srgbClr val="3366FF"/>
                </a:solidFill>
                <a:ea typeface="ＭＳ Ｐゴシック" charset="0"/>
                <a:cs typeface="ＭＳ Ｐゴシック" charset="0"/>
              </a:rPr>
              <a:t> </a:t>
            </a:r>
            <a:r>
              <a:rPr lang="en-US" dirty="0">
                <a:ea typeface="ＭＳ Ｐゴシック" charset="0"/>
                <a:cs typeface="ＭＳ Ｐゴシック" charset="0"/>
              </a:rPr>
              <a:t>are used in UNIX systems to notify a process that a particular event has occurred.</a:t>
            </a:r>
          </a:p>
          <a:p>
            <a:pPr>
              <a:defRPr/>
            </a:pPr>
            <a:r>
              <a:rPr lang="en-US" dirty="0">
                <a:ea typeface="ＭＳ Ｐゴシック" charset="0"/>
                <a:cs typeface="ＭＳ Ｐゴシック" charset="0"/>
              </a:rPr>
              <a:t>A </a:t>
            </a:r>
            <a:r>
              <a:rPr lang="en-US" b="1" dirty="0">
                <a:solidFill>
                  <a:srgbClr val="006699"/>
                </a:solidFill>
                <a:latin typeface="+mj-lt"/>
              </a:rPr>
              <a:t>signal handler </a:t>
            </a:r>
            <a:r>
              <a:rPr lang="en-US" dirty="0">
                <a:ea typeface="ＭＳ Ｐゴシック" charset="0"/>
                <a:cs typeface="ＭＳ Ｐゴシック" charset="0"/>
              </a:rPr>
              <a:t>is used to process signals</a:t>
            </a:r>
          </a:p>
          <a:p>
            <a:pPr marL="798989" lvl="1" indent="-342265">
              <a:buFont typeface="Webdings" charset="0"/>
              <a:buAutoNum type="arabicPeriod"/>
              <a:defRPr/>
            </a:pPr>
            <a:r>
              <a:rPr lang="en-US" dirty="0">
                <a:ea typeface="ＭＳ Ｐゴシック" charset="0"/>
              </a:rPr>
              <a:t>Signal is generated by particular event</a:t>
            </a:r>
          </a:p>
          <a:p>
            <a:pPr marL="798989" lvl="1" indent="-342265">
              <a:buFont typeface="Webdings" charset="0"/>
              <a:buAutoNum type="arabicPeriod"/>
              <a:defRPr/>
            </a:pPr>
            <a:r>
              <a:rPr lang="en-US" dirty="0">
                <a:ea typeface="ＭＳ Ｐゴシック" charset="0"/>
              </a:rPr>
              <a:t>Signal is delivered to a process</a:t>
            </a:r>
          </a:p>
          <a:p>
            <a:pPr marL="798989" lvl="1" indent="-342265">
              <a:buFont typeface="Webdings" charset="0"/>
              <a:buAutoNum type="arabicPeriod"/>
              <a:defRPr/>
            </a:pPr>
            <a:r>
              <a:rPr lang="en-US" dirty="0">
                <a:ea typeface="ＭＳ Ｐゴシック" charset="0"/>
              </a:rPr>
              <a:t>Signal is handled by one of two signal handlers:</a:t>
            </a:r>
          </a:p>
          <a:p>
            <a:pPr marL="1142366" lvl="2" indent="-342265">
              <a:buFont typeface="Webdings" charset="0"/>
              <a:buAutoNum type="arabicPeriod"/>
              <a:defRPr/>
            </a:pPr>
            <a:r>
              <a:rPr lang="en-US" dirty="0">
                <a:ea typeface="ＭＳ Ｐゴシック" charset="0"/>
              </a:rPr>
              <a:t>default</a:t>
            </a:r>
          </a:p>
          <a:p>
            <a:pPr marL="1142366" lvl="2" indent="-342265">
              <a:buFont typeface="Webdings" charset="0"/>
              <a:buAutoNum type="arabicPeriod"/>
              <a:defRPr/>
            </a:pPr>
            <a:r>
              <a:rPr lang="en-US" dirty="0">
                <a:ea typeface="ＭＳ Ｐゴシック" charset="0"/>
              </a:rPr>
              <a:t>user-defined</a:t>
            </a:r>
          </a:p>
          <a:p>
            <a:pPr>
              <a:defRPr/>
            </a:pPr>
            <a:r>
              <a:rPr lang="en-US" dirty="0">
                <a:ea typeface="ＭＳ Ｐゴシック" charset="0"/>
                <a:cs typeface="ＭＳ Ｐゴシック" charset="0"/>
              </a:rPr>
              <a:t>Synchronous signals: e.g. illegal memory and division by 0</a:t>
            </a:r>
          </a:p>
          <a:p>
            <a:pPr>
              <a:defRPr/>
            </a:pPr>
            <a:r>
              <a:rPr lang="en-US" dirty="0">
                <a:ea typeface="ＭＳ Ｐゴシック" charset="0"/>
                <a:cs typeface="ＭＳ Ｐゴシック" charset="0"/>
              </a:rPr>
              <a:t>Asynchronous signals: e.g. terminating process with &lt;control&gt;&lt;C&gt; keystroke</a:t>
            </a:r>
          </a:p>
          <a:p>
            <a:pPr>
              <a:defRPr/>
            </a:pPr>
            <a:r>
              <a:rPr lang="en-US" dirty="0">
                <a:ea typeface="ＭＳ Ｐゴシック" charset="0"/>
                <a:cs typeface="ＭＳ Ｐゴシック" charset="0"/>
              </a:rPr>
              <a:t>Every signal has </a:t>
            </a:r>
            <a:r>
              <a:rPr lang="en-US" b="1" dirty="0">
                <a:solidFill>
                  <a:srgbClr val="006699"/>
                </a:solidFill>
                <a:latin typeface="+mj-lt"/>
              </a:rPr>
              <a:t>default handler</a:t>
            </a:r>
            <a:r>
              <a:rPr lang="en-US" b="1" dirty="0">
                <a:solidFill>
                  <a:srgbClr val="3366FF"/>
                </a:solidFill>
                <a:ea typeface="ＭＳ Ｐゴシック" charset="0"/>
                <a:cs typeface="ＭＳ Ｐゴシック" charset="0"/>
              </a:rPr>
              <a:t> </a:t>
            </a:r>
            <a:r>
              <a:rPr lang="en-US" dirty="0">
                <a:ea typeface="ＭＳ Ｐゴシック" charset="0"/>
                <a:cs typeface="ＭＳ Ｐゴシック" charset="0"/>
              </a:rPr>
              <a:t>that kernel runs when handling signal</a:t>
            </a:r>
          </a:p>
          <a:p>
            <a:pPr marL="780098" lvl="1" indent="-380048">
              <a:defRPr/>
            </a:pPr>
            <a:r>
              <a:rPr lang="en-US" b="1" dirty="0">
                <a:solidFill>
                  <a:srgbClr val="006699"/>
                </a:solidFill>
                <a:latin typeface="+mj-lt"/>
              </a:rPr>
              <a:t>User-defined signal handler </a:t>
            </a:r>
            <a:r>
              <a:rPr lang="en-US" dirty="0">
                <a:ea typeface="ＭＳ Ｐゴシック" charset="0"/>
                <a:cs typeface="ＭＳ Ｐゴシック" charset="0"/>
              </a:rPr>
              <a:t>can override default</a:t>
            </a:r>
          </a:p>
          <a:p>
            <a:pPr marL="780098" lvl="1" indent="-380048">
              <a:defRPr/>
            </a:pPr>
            <a:r>
              <a:rPr lang="en-US" dirty="0">
                <a:ea typeface="ＭＳ Ｐゴシック" charset="0"/>
                <a:cs typeface="ＭＳ Ｐゴシック" charset="0"/>
              </a:rPr>
              <a:t>For single-threaded, signal delivered to process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a:extLst>
              <a:ext uri="{FF2B5EF4-FFF2-40B4-BE49-F238E27FC236}">
                <a16:creationId xmlns:a16="http://schemas.microsoft.com/office/drawing/2014/main" id="{6878F364-9781-4DC9-A9A3-9DD34E5E617D}"/>
              </a:ext>
            </a:extLst>
          </p:cNvPr>
          <p:cNvSpPr>
            <a:spLocks noGrp="1" noChangeArrowheads="1"/>
          </p:cNvSpPr>
          <p:nvPr>
            <p:ph type="title"/>
          </p:nvPr>
        </p:nvSpPr>
        <p:spPr>
          <a:xfrm>
            <a:off x="1168400" y="226237"/>
            <a:ext cx="7518400" cy="576262"/>
          </a:xfrm>
        </p:spPr>
        <p:txBody>
          <a:bodyPr/>
          <a:lstStyle/>
          <a:p>
            <a:pPr eaLnBrk="1" hangingPunct="1"/>
            <a:r>
              <a:rPr lang="en-US" altLang="en-US" dirty="0"/>
              <a:t>Signal Handling (Cont.)</a:t>
            </a:r>
          </a:p>
        </p:txBody>
      </p:sp>
      <p:sp>
        <p:nvSpPr>
          <p:cNvPr id="37891" name="Rectangle 3">
            <a:extLst>
              <a:ext uri="{FF2B5EF4-FFF2-40B4-BE49-F238E27FC236}">
                <a16:creationId xmlns:a16="http://schemas.microsoft.com/office/drawing/2014/main" id="{709391F2-8D47-4F0C-960D-BFD5F96C0D9C}"/>
              </a:ext>
            </a:extLst>
          </p:cNvPr>
          <p:cNvSpPr>
            <a:spLocks noGrp="1" noChangeArrowheads="1"/>
          </p:cNvSpPr>
          <p:nvPr>
            <p:ph type="body" idx="1"/>
          </p:nvPr>
        </p:nvSpPr>
        <p:spPr>
          <a:xfrm>
            <a:off x="827087" y="1146175"/>
            <a:ext cx="7691761" cy="5156200"/>
          </a:xfrm>
        </p:spPr>
        <p:txBody>
          <a:bodyPr/>
          <a:lstStyle/>
          <a:p>
            <a:pPr>
              <a:defRPr/>
            </a:pPr>
            <a:r>
              <a:rPr lang="en-US" dirty="0">
                <a:ea typeface="ＭＳ Ｐゴシック" charset="0"/>
                <a:cs typeface="ＭＳ Ｐゴシック" charset="0"/>
              </a:rPr>
              <a:t>Where should a signal be delivered for multi-threaded? </a:t>
            </a:r>
          </a:p>
          <a:p>
            <a:pPr lvl="1">
              <a:defRPr/>
            </a:pPr>
            <a:r>
              <a:rPr lang="en-US" dirty="0">
                <a:ea typeface="ＭＳ Ｐゴシック" charset="0"/>
              </a:rPr>
              <a:t>Deliver the signal to the thread to which the signal applies</a:t>
            </a:r>
          </a:p>
          <a:p>
            <a:pPr lvl="1">
              <a:defRPr/>
            </a:pPr>
            <a:r>
              <a:rPr lang="en-US" dirty="0">
                <a:ea typeface="ＭＳ Ｐゴシック" charset="0"/>
              </a:rPr>
              <a:t>Deliver the signal to every thread in the process</a:t>
            </a:r>
          </a:p>
          <a:p>
            <a:pPr lvl="1">
              <a:defRPr/>
            </a:pPr>
            <a:r>
              <a:rPr lang="en-US" dirty="0">
                <a:ea typeface="ＭＳ Ｐゴシック" charset="0"/>
              </a:rPr>
              <a:t>Deliver the signal to certain threads in the process</a:t>
            </a:r>
          </a:p>
          <a:p>
            <a:pPr lvl="1">
              <a:defRPr/>
            </a:pPr>
            <a:r>
              <a:rPr lang="en-US" dirty="0">
                <a:ea typeface="ＭＳ Ｐゴシック" charset="0"/>
              </a:rPr>
              <a:t>Assign a specific thread to receive all signals for the process</a:t>
            </a:r>
          </a:p>
          <a:p>
            <a:pPr>
              <a:defRPr/>
            </a:pPr>
            <a:r>
              <a:rPr lang="en-US" dirty="0"/>
              <a:t>synchronous signals need to be delivered to the thread causing the signal and not to other threads in the process. </a:t>
            </a:r>
          </a:p>
          <a:p>
            <a:pPr>
              <a:defRPr/>
            </a:pPr>
            <a:r>
              <a:rPr lang="en-US" dirty="0"/>
              <a:t>asynchronous signals is not as clear. Some asynchronous signals—such as a signal that terminates a process (, for example)—should be sent to all threads.</a:t>
            </a:r>
            <a:endParaRPr lang="en-US" dirty="0">
              <a:ea typeface="ＭＳ Ｐゴシック" charset="0"/>
            </a:endParaRPr>
          </a:p>
          <a:p>
            <a:pPr marL="457200" lvl="1" indent="0">
              <a:buNone/>
              <a:defRPr/>
            </a:pPr>
            <a:r>
              <a:rPr lang="en-US" dirty="0">
                <a:ea typeface="ＭＳ Ｐゴシック" charset="0"/>
              </a:rPr>
              <a:t>Example : asynchronous signals</a:t>
            </a:r>
          </a:p>
          <a:p>
            <a:pPr marL="457200" lvl="1" indent="0">
              <a:buNone/>
              <a:defRPr/>
            </a:pPr>
            <a:r>
              <a:rPr lang="en-US" dirty="0">
                <a:ea typeface="ＭＳ Ｐゴシック" charset="0"/>
              </a:rPr>
              <a:t>For process:</a:t>
            </a:r>
          </a:p>
          <a:p>
            <a:pPr marL="457200" lvl="1" indent="0">
              <a:buNone/>
              <a:defRPr/>
            </a:pPr>
            <a:r>
              <a:rPr lang="sv-SE" dirty="0"/>
              <a:t>kill(pid t pid, int signal)</a:t>
            </a:r>
            <a:endParaRPr lang="sv-SE" dirty="0">
              <a:ea typeface="ＭＳ Ｐゴシック" charset="0"/>
            </a:endParaRPr>
          </a:p>
          <a:p>
            <a:pPr marL="457200" lvl="1" indent="0">
              <a:buNone/>
              <a:defRPr/>
            </a:pPr>
            <a:r>
              <a:rPr lang="sv-SE" dirty="0">
                <a:ea typeface="ＭＳ Ｐゴシック" charset="0"/>
              </a:rPr>
              <a:t>For thread:</a:t>
            </a:r>
            <a:endParaRPr lang="en-US" dirty="0">
              <a:ea typeface="ＭＳ Ｐゴシック" charset="0"/>
            </a:endParaRPr>
          </a:p>
          <a:p>
            <a:pPr marL="457200" lvl="1" indent="0">
              <a:buNone/>
              <a:defRPr/>
            </a:pPr>
            <a:r>
              <a:rPr lang="en-US" dirty="0" err="1"/>
              <a:t>pthread</a:t>
            </a:r>
            <a:r>
              <a:rPr lang="en-US" dirty="0"/>
              <a:t> kill(</a:t>
            </a:r>
            <a:r>
              <a:rPr lang="en-US" dirty="0" err="1"/>
              <a:t>pthread</a:t>
            </a:r>
            <a:r>
              <a:rPr lang="en-US" dirty="0"/>
              <a:t> t </a:t>
            </a:r>
            <a:r>
              <a:rPr lang="en-US" dirty="0" err="1"/>
              <a:t>tid</a:t>
            </a:r>
            <a:r>
              <a:rPr lang="en-US" dirty="0"/>
              <a:t>, int signal)</a:t>
            </a:r>
            <a:endParaRPr lang="en-US" dirty="0">
              <a:ea typeface="ＭＳ Ｐゴシック"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a:extLst>
              <a:ext uri="{FF2B5EF4-FFF2-40B4-BE49-F238E27FC236}">
                <a16:creationId xmlns:a16="http://schemas.microsoft.com/office/drawing/2014/main" id="{6878F364-9781-4DC9-A9A3-9DD34E5E617D}"/>
              </a:ext>
            </a:extLst>
          </p:cNvPr>
          <p:cNvSpPr>
            <a:spLocks noGrp="1" noChangeArrowheads="1"/>
          </p:cNvSpPr>
          <p:nvPr>
            <p:ph type="title"/>
          </p:nvPr>
        </p:nvSpPr>
        <p:spPr>
          <a:xfrm>
            <a:off x="1168400" y="226237"/>
            <a:ext cx="7518400" cy="576262"/>
          </a:xfrm>
        </p:spPr>
        <p:txBody>
          <a:bodyPr/>
          <a:lstStyle/>
          <a:p>
            <a:pPr eaLnBrk="1" hangingPunct="1"/>
            <a:r>
              <a:rPr lang="en-US" altLang="en-US" dirty="0"/>
              <a:t>Signal Handling (Cont.)</a:t>
            </a:r>
          </a:p>
        </p:txBody>
      </p:sp>
      <p:pic>
        <p:nvPicPr>
          <p:cNvPr id="6" name="Picture 5">
            <a:extLst>
              <a:ext uri="{FF2B5EF4-FFF2-40B4-BE49-F238E27FC236}">
                <a16:creationId xmlns:a16="http://schemas.microsoft.com/office/drawing/2014/main" id="{72C42EFB-1A02-4F6C-B3FD-A6057BA31B86}"/>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230484" y="0"/>
            <a:ext cx="7745116" cy="6863674"/>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a:extLst>
              <a:ext uri="{FF2B5EF4-FFF2-40B4-BE49-F238E27FC236}">
                <a16:creationId xmlns:a16="http://schemas.microsoft.com/office/drawing/2014/main" id="{5A4A892A-809A-4516-AB08-9E20E9A5771C}"/>
              </a:ext>
            </a:extLst>
          </p:cNvPr>
          <p:cNvSpPr>
            <a:spLocks noGrp="1" noChangeArrowheads="1"/>
          </p:cNvSpPr>
          <p:nvPr>
            <p:ph type="title"/>
          </p:nvPr>
        </p:nvSpPr>
        <p:spPr>
          <a:xfrm>
            <a:off x="1081088" y="226237"/>
            <a:ext cx="7605712" cy="576262"/>
          </a:xfrm>
        </p:spPr>
        <p:txBody>
          <a:bodyPr/>
          <a:lstStyle/>
          <a:p>
            <a:pPr eaLnBrk="1" hangingPunct="1"/>
            <a:r>
              <a:rPr lang="en-US" altLang="en-US" dirty="0"/>
              <a:t>Thread Cancellation</a:t>
            </a:r>
          </a:p>
        </p:txBody>
      </p:sp>
      <p:sp>
        <p:nvSpPr>
          <p:cNvPr id="87042" name="Rectangle 3">
            <a:extLst>
              <a:ext uri="{FF2B5EF4-FFF2-40B4-BE49-F238E27FC236}">
                <a16:creationId xmlns:a16="http://schemas.microsoft.com/office/drawing/2014/main" id="{E0ACA4C6-47F5-415C-B47D-5700AEF12E9D}"/>
              </a:ext>
            </a:extLst>
          </p:cNvPr>
          <p:cNvSpPr>
            <a:spLocks noGrp="1" noChangeArrowheads="1"/>
          </p:cNvSpPr>
          <p:nvPr>
            <p:ph type="body" idx="1"/>
          </p:nvPr>
        </p:nvSpPr>
        <p:spPr>
          <a:xfrm>
            <a:off x="821094" y="1146175"/>
            <a:ext cx="7672031" cy="4430713"/>
          </a:xfrm>
        </p:spPr>
        <p:txBody>
          <a:bodyPr/>
          <a:lstStyle/>
          <a:p>
            <a:r>
              <a:rPr lang="en-US" altLang="en-US" sz="1600" dirty="0"/>
              <a:t>Terminating a thread before it has finished</a:t>
            </a:r>
          </a:p>
          <a:p>
            <a:pPr lvl="1"/>
            <a:r>
              <a:rPr lang="en-US" sz="1200" dirty="0"/>
              <a:t>if multiple threads are concurrently searching through a database and one thread returns the result, the remaining threads might be canceled.</a:t>
            </a:r>
            <a:endParaRPr lang="en-US" altLang="en-US" sz="1200" dirty="0"/>
          </a:p>
          <a:p>
            <a:r>
              <a:rPr lang="en-US" altLang="en-US" sz="1600" dirty="0"/>
              <a:t>Thread to be canceled is </a:t>
            </a:r>
            <a:r>
              <a:rPr lang="en-US" altLang="en-US" sz="1600" b="1" dirty="0">
                <a:solidFill>
                  <a:srgbClr val="006699"/>
                </a:solidFill>
                <a:latin typeface="+mj-lt"/>
              </a:rPr>
              <a:t>target thread</a:t>
            </a:r>
          </a:p>
          <a:p>
            <a:r>
              <a:rPr lang="en-US" altLang="en-US" sz="1600" dirty="0"/>
              <a:t>Two general approaches:</a:t>
            </a:r>
          </a:p>
          <a:p>
            <a:pPr lvl="1"/>
            <a:r>
              <a:rPr lang="en-US" altLang="en-US" sz="1600" b="1" dirty="0"/>
              <a:t>Asynchronous cancellation</a:t>
            </a:r>
            <a:r>
              <a:rPr lang="en-US" altLang="en-US" sz="1600" dirty="0"/>
              <a:t> terminates the target thread immediately</a:t>
            </a:r>
          </a:p>
          <a:p>
            <a:pPr lvl="1"/>
            <a:r>
              <a:rPr lang="en-US" altLang="en-US" sz="1600" b="1" dirty="0"/>
              <a:t>Deferred cancellation</a:t>
            </a:r>
            <a:r>
              <a:rPr lang="en-US" altLang="en-US" sz="1600" dirty="0"/>
              <a:t> allows the target thread to periodically check if it should be cancelled: </a:t>
            </a:r>
          </a:p>
          <a:p>
            <a:pPr lvl="2"/>
            <a:r>
              <a:rPr lang="en-US" altLang="en-US" sz="1600" dirty="0"/>
              <a:t>because target thread must be allocated resources ,or it would be cancelling in midst of updating data</a:t>
            </a:r>
          </a:p>
          <a:p>
            <a:r>
              <a:rPr lang="en-US" altLang="en-US" sz="1600" dirty="0" err="1"/>
              <a:t>Pthread</a:t>
            </a:r>
            <a:r>
              <a:rPr lang="en-US" altLang="en-US" sz="1600" dirty="0"/>
              <a:t> code to create and cancel a thread:</a:t>
            </a:r>
          </a:p>
          <a:p>
            <a:pPr>
              <a:buFont typeface="Monotype Sorts" pitchFamily="-84" charset="2"/>
              <a:buNone/>
            </a:pPr>
            <a:endParaRPr lang="en-US" altLang="en-US" dirty="0"/>
          </a:p>
          <a:p>
            <a:pPr lvl="1"/>
            <a:endParaRPr lang="en-US" altLang="en-US" dirty="0"/>
          </a:p>
        </p:txBody>
      </p:sp>
      <p:pic>
        <p:nvPicPr>
          <p:cNvPr id="87043" name="Picture 1">
            <a:extLst>
              <a:ext uri="{FF2B5EF4-FFF2-40B4-BE49-F238E27FC236}">
                <a16:creationId xmlns:a16="http://schemas.microsoft.com/office/drawing/2014/main" id="{C3014C15-8D5D-4EBD-B07F-81007A227B9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85439" y="4364038"/>
            <a:ext cx="3948113" cy="226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a:extLst>
              <a:ext uri="{FF2B5EF4-FFF2-40B4-BE49-F238E27FC236}">
                <a16:creationId xmlns:a16="http://schemas.microsoft.com/office/drawing/2014/main" id="{46D4A08B-A3B9-409D-9FF5-9A70E4A504FA}"/>
              </a:ext>
            </a:extLst>
          </p:cNvPr>
          <p:cNvSpPr>
            <a:spLocks noGrp="1" noChangeArrowheads="1"/>
          </p:cNvSpPr>
          <p:nvPr>
            <p:ph type="title"/>
          </p:nvPr>
        </p:nvSpPr>
        <p:spPr>
          <a:xfrm>
            <a:off x="1081088" y="222868"/>
            <a:ext cx="7605712" cy="576262"/>
          </a:xfrm>
        </p:spPr>
        <p:txBody>
          <a:bodyPr/>
          <a:lstStyle/>
          <a:p>
            <a:pPr eaLnBrk="1" hangingPunct="1"/>
            <a:r>
              <a:rPr lang="en-US" altLang="en-US" dirty="0"/>
              <a:t>Thread Cancellation (Cont.)</a:t>
            </a:r>
          </a:p>
        </p:txBody>
      </p:sp>
      <p:sp>
        <p:nvSpPr>
          <p:cNvPr id="37891" name="Rectangle 3">
            <a:extLst>
              <a:ext uri="{FF2B5EF4-FFF2-40B4-BE49-F238E27FC236}">
                <a16:creationId xmlns:a16="http://schemas.microsoft.com/office/drawing/2014/main" id="{7D8769D7-C343-444C-A0E2-10A79AC9E5B6}"/>
              </a:ext>
            </a:extLst>
          </p:cNvPr>
          <p:cNvSpPr>
            <a:spLocks noGrp="1" noChangeArrowheads="1"/>
          </p:cNvSpPr>
          <p:nvPr>
            <p:ph type="body" idx="1"/>
          </p:nvPr>
        </p:nvSpPr>
        <p:spPr>
          <a:xfrm>
            <a:off x="839755" y="1057275"/>
            <a:ext cx="7735078" cy="4962525"/>
          </a:xfrm>
        </p:spPr>
        <p:txBody>
          <a:bodyPr/>
          <a:lstStyle/>
          <a:p>
            <a:pPr>
              <a:defRPr/>
            </a:pPr>
            <a:r>
              <a:rPr lang="en-US" altLang="en-US" dirty="0">
                <a:cs typeface="ＭＳ Ｐゴシック" charset="-128"/>
              </a:rPr>
              <a:t>Invoking thread cancellation requests cancellation, but actual cancellation depends on thread state</a:t>
            </a:r>
          </a:p>
          <a:p>
            <a:pPr>
              <a:defRPr/>
            </a:pPr>
            <a:endParaRPr lang="en-US" altLang="en-US" dirty="0">
              <a:cs typeface="ＭＳ Ｐゴシック" charset="-128"/>
            </a:endParaRPr>
          </a:p>
          <a:p>
            <a:pPr>
              <a:defRPr/>
            </a:pPr>
            <a:endParaRPr lang="en-US" altLang="en-US" dirty="0">
              <a:cs typeface="ＭＳ Ｐゴシック" charset="-128"/>
            </a:endParaRPr>
          </a:p>
          <a:p>
            <a:pPr marL="0" indent="0">
              <a:buFont typeface="Monotype Sorts" pitchFamily="-84" charset="2"/>
              <a:buNone/>
              <a:defRPr/>
            </a:pPr>
            <a:endParaRPr lang="en-US" altLang="en-US" dirty="0">
              <a:cs typeface="ＭＳ Ｐゴシック" charset="-128"/>
            </a:endParaRPr>
          </a:p>
          <a:p>
            <a:pPr marL="0" indent="0">
              <a:buFont typeface="Monotype Sorts" pitchFamily="-84" charset="2"/>
              <a:buNone/>
              <a:defRPr/>
            </a:pPr>
            <a:endParaRPr lang="en-US" altLang="en-US" dirty="0">
              <a:cs typeface="ＭＳ Ｐゴシック" charset="-128"/>
            </a:endParaRPr>
          </a:p>
          <a:p>
            <a:pPr>
              <a:defRPr/>
            </a:pPr>
            <a:r>
              <a:rPr lang="en-US" altLang="en-US" dirty="0">
                <a:cs typeface="ＭＳ Ｐゴシック" charset="-128"/>
              </a:rPr>
              <a:t>If thread has cancellation disabled, cancellation remains pending until thread enables it</a:t>
            </a:r>
          </a:p>
          <a:p>
            <a:pPr>
              <a:defRPr/>
            </a:pPr>
            <a:r>
              <a:rPr lang="en-US" altLang="en-US" dirty="0">
                <a:cs typeface="ＭＳ Ｐゴシック" charset="-128"/>
              </a:rPr>
              <a:t>Default type is deferred</a:t>
            </a:r>
          </a:p>
          <a:p>
            <a:pPr lvl="1">
              <a:defRPr/>
            </a:pPr>
            <a:r>
              <a:rPr lang="en-US" altLang="en-US" dirty="0"/>
              <a:t>Cancellation only occurs when thread reaches </a:t>
            </a:r>
            <a:r>
              <a:rPr lang="en-US" altLang="en-US" b="1" dirty="0">
                <a:solidFill>
                  <a:srgbClr val="006699"/>
                </a:solidFill>
                <a:latin typeface="+mj-lt"/>
              </a:rPr>
              <a:t>cancellation point</a:t>
            </a:r>
          </a:p>
          <a:p>
            <a:pPr lvl="2">
              <a:defRPr/>
            </a:pPr>
            <a:r>
              <a:rPr lang="en-US" altLang="en-US" dirty="0"/>
              <a:t>i.e., </a:t>
            </a:r>
            <a:r>
              <a:rPr lang="en-US" altLang="en-US" b="1" dirty="0" err="1">
                <a:latin typeface="Courier New" pitchFamily="49" charset="0"/>
                <a:cs typeface="Courier New" pitchFamily="49" charset="0"/>
              </a:rPr>
              <a:t>pthread_testcancel</a:t>
            </a:r>
            <a:r>
              <a:rPr lang="en-US" altLang="en-US" b="1" dirty="0">
                <a:latin typeface="Courier New" pitchFamily="49" charset="0"/>
                <a:cs typeface="Courier New" pitchFamily="49" charset="0"/>
              </a:rPr>
              <a:t>()</a:t>
            </a:r>
          </a:p>
          <a:p>
            <a:pPr lvl="2">
              <a:defRPr/>
            </a:pPr>
            <a:r>
              <a:rPr lang="en-US" altLang="en-US" dirty="0"/>
              <a:t>Then </a:t>
            </a:r>
            <a:r>
              <a:rPr lang="en-US" altLang="en-US" b="1" dirty="0">
                <a:solidFill>
                  <a:srgbClr val="006699"/>
                </a:solidFill>
                <a:latin typeface="+mj-lt"/>
              </a:rPr>
              <a:t>cleanup handler </a:t>
            </a:r>
            <a:r>
              <a:rPr lang="en-US" altLang="en-US" dirty="0"/>
              <a:t>is invoked</a:t>
            </a:r>
          </a:p>
          <a:p>
            <a:pPr>
              <a:defRPr/>
            </a:pPr>
            <a:r>
              <a:rPr lang="en-US" altLang="en-US" dirty="0">
                <a:cs typeface="ＭＳ Ｐゴシック" charset="-128"/>
              </a:rPr>
              <a:t>On Linux systems, thread cancellation is handled through signals</a:t>
            </a:r>
          </a:p>
        </p:txBody>
      </p:sp>
      <p:pic>
        <p:nvPicPr>
          <p:cNvPr id="89091" name="Picture 1">
            <a:extLst>
              <a:ext uri="{FF2B5EF4-FFF2-40B4-BE49-F238E27FC236}">
                <a16:creationId xmlns:a16="http://schemas.microsoft.com/office/drawing/2014/main" id="{45A1D62A-4B0A-490B-8A95-06E0D48B950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84388" y="1963738"/>
            <a:ext cx="5100637"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a:extLst>
              <a:ext uri="{FF2B5EF4-FFF2-40B4-BE49-F238E27FC236}">
                <a16:creationId xmlns:a16="http://schemas.microsoft.com/office/drawing/2014/main" id="{71774012-3807-4498-B991-8D9050F65A48}"/>
              </a:ext>
            </a:extLst>
          </p:cNvPr>
          <p:cNvSpPr>
            <a:spLocks noGrp="1"/>
          </p:cNvSpPr>
          <p:nvPr>
            <p:ph type="title"/>
          </p:nvPr>
        </p:nvSpPr>
        <p:spPr>
          <a:xfrm>
            <a:off x="457200" y="222868"/>
            <a:ext cx="8229600" cy="576262"/>
          </a:xfrm>
        </p:spPr>
        <p:txBody>
          <a:bodyPr/>
          <a:lstStyle/>
          <a:p>
            <a:r>
              <a:rPr lang="en-US" altLang="en-US" dirty="0"/>
              <a:t>Motivation</a:t>
            </a:r>
          </a:p>
        </p:txBody>
      </p:sp>
      <p:sp>
        <p:nvSpPr>
          <p:cNvPr id="11266" name="Content Placeholder 2">
            <a:extLst>
              <a:ext uri="{FF2B5EF4-FFF2-40B4-BE49-F238E27FC236}">
                <a16:creationId xmlns:a16="http://schemas.microsoft.com/office/drawing/2014/main" id="{284F1CF5-435D-4BB1-9339-BE39F15E24AA}"/>
              </a:ext>
            </a:extLst>
          </p:cNvPr>
          <p:cNvSpPr>
            <a:spLocks noGrp="1"/>
          </p:cNvSpPr>
          <p:nvPr>
            <p:ph idx="1"/>
          </p:nvPr>
        </p:nvSpPr>
        <p:spPr>
          <a:xfrm>
            <a:off x="806450" y="1233488"/>
            <a:ext cx="6813550" cy="4530725"/>
          </a:xfrm>
        </p:spPr>
        <p:txBody>
          <a:bodyPr/>
          <a:lstStyle/>
          <a:p>
            <a:r>
              <a:rPr lang="en-US" altLang="en-US"/>
              <a:t>Most modern applications are multithreaded</a:t>
            </a:r>
          </a:p>
          <a:p>
            <a:r>
              <a:rPr lang="en-US" altLang="en-US"/>
              <a:t>Threads run within application</a:t>
            </a:r>
          </a:p>
          <a:p>
            <a:r>
              <a:rPr lang="en-US" altLang="en-US"/>
              <a:t>Multiple tasks with the application can be implemented by separate threads</a:t>
            </a:r>
          </a:p>
          <a:p>
            <a:pPr lvl="1"/>
            <a:r>
              <a:rPr lang="en-US" altLang="en-US"/>
              <a:t>Update display</a:t>
            </a:r>
          </a:p>
          <a:p>
            <a:pPr lvl="1"/>
            <a:r>
              <a:rPr lang="en-US" altLang="en-US"/>
              <a:t>Fetch data</a:t>
            </a:r>
          </a:p>
          <a:p>
            <a:pPr lvl="1"/>
            <a:r>
              <a:rPr lang="en-US" altLang="en-US"/>
              <a:t>Spell checking</a:t>
            </a:r>
          </a:p>
          <a:p>
            <a:pPr lvl="1"/>
            <a:r>
              <a:rPr lang="en-US" altLang="en-US"/>
              <a:t>Answer a network request</a:t>
            </a:r>
          </a:p>
          <a:p>
            <a:r>
              <a:rPr lang="en-US" altLang="en-US"/>
              <a:t>Process creation is heavy-weight while thread creation is light-weight</a:t>
            </a:r>
          </a:p>
          <a:p>
            <a:r>
              <a:rPr lang="en-US" altLang="en-US"/>
              <a:t>Can simplify code, increase efficiency</a:t>
            </a:r>
          </a:p>
          <a:p>
            <a:r>
              <a:rPr lang="en-US" altLang="en-US"/>
              <a:t>Kernels are generally multithreaded</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a:extLst>
              <a:ext uri="{FF2B5EF4-FFF2-40B4-BE49-F238E27FC236}">
                <a16:creationId xmlns:a16="http://schemas.microsoft.com/office/drawing/2014/main" id="{2580DFDB-6ABD-4948-952F-076F0CA2C577}"/>
              </a:ext>
            </a:extLst>
          </p:cNvPr>
          <p:cNvSpPr>
            <a:spLocks noGrp="1" noChangeArrowheads="1"/>
          </p:cNvSpPr>
          <p:nvPr>
            <p:ph type="title"/>
          </p:nvPr>
        </p:nvSpPr>
        <p:spPr>
          <a:xfrm>
            <a:off x="457200" y="213537"/>
            <a:ext cx="8229600" cy="576262"/>
          </a:xfrm>
        </p:spPr>
        <p:txBody>
          <a:bodyPr/>
          <a:lstStyle/>
          <a:p>
            <a:pPr eaLnBrk="1" hangingPunct="1"/>
            <a:r>
              <a:rPr lang="en-US" altLang="en-US" dirty="0"/>
              <a:t>Thread-Local </a:t>
            </a:r>
            <a:r>
              <a:rPr lang="en-US" altLang="en-US" dirty="0" err="1"/>
              <a:t>Storage:Home</a:t>
            </a:r>
            <a:r>
              <a:rPr lang="en-US" altLang="en-US" dirty="0"/>
              <a:t> Task</a:t>
            </a:r>
          </a:p>
        </p:txBody>
      </p:sp>
      <p:sp>
        <p:nvSpPr>
          <p:cNvPr id="92162" name="Rectangle 3">
            <a:extLst>
              <a:ext uri="{FF2B5EF4-FFF2-40B4-BE49-F238E27FC236}">
                <a16:creationId xmlns:a16="http://schemas.microsoft.com/office/drawing/2014/main" id="{1C7EAF96-DD82-4FEA-A725-EF91F94C0DC7}"/>
              </a:ext>
            </a:extLst>
          </p:cNvPr>
          <p:cNvSpPr>
            <a:spLocks noGrp="1" noChangeArrowheads="1"/>
          </p:cNvSpPr>
          <p:nvPr>
            <p:ph type="body" idx="1"/>
          </p:nvPr>
        </p:nvSpPr>
        <p:spPr>
          <a:xfrm>
            <a:off x="806449" y="1233488"/>
            <a:ext cx="7768383" cy="4478337"/>
          </a:xfrm>
        </p:spPr>
        <p:txBody>
          <a:bodyPr/>
          <a:lstStyle/>
          <a:p>
            <a:r>
              <a:rPr lang="en-US" altLang="en-US" b="1" dirty="0">
                <a:solidFill>
                  <a:srgbClr val="006699"/>
                </a:solidFill>
                <a:latin typeface="+mj-lt"/>
              </a:rPr>
              <a:t>Thread-local storage</a:t>
            </a:r>
            <a:r>
              <a:rPr lang="en-US" altLang="en-US" b="1" dirty="0">
                <a:solidFill>
                  <a:srgbClr val="3366FF"/>
                </a:solidFill>
              </a:rPr>
              <a:t> </a:t>
            </a:r>
            <a:r>
              <a:rPr lang="en-US" altLang="en-US" dirty="0"/>
              <a:t>(</a:t>
            </a:r>
            <a:r>
              <a:rPr lang="en-US" altLang="en-US" b="1" dirty="0">
                <a:solidFill>
                  <a:srgbClr val="006699"/>
                </a:solidFill>
                <a:latin typeface="+mj-lt"/>
              </a:rPr>
              <a:t>TLS</a:t>
            </a:r>
            <a:r>
              <a:rPr lang="en-US" altLang="en-US" dirty="0"/>
              <a:t>) allows each thread to have its own copy of data</a:t>
            </a:r>
          </a:p>
          <a:p>
            <a:r>
              <a:rPr lang="en-US" altLang="en-US" dirty="0"/>
              <a:t>Useful when you do not have control over the thread creation process (i.e., when using a thread pool)</a:t>
            </a:r>
          </a:p>
          <a:p>
            <a:r>
              <a:rPr lang="en-US" altLang="en-US" dirty="0"/>
              <a:t>Different from local variables</a:t>
            </a:r>
          </a:p>
          <a:p>
            <a:pPr lvl="1"/>
            <a:r>
              <a:rPr lang="en-US" altLang="en-US" dirty="0"/>
              <a:t>Local variables visible only during single function invocation</a:t>
            </a:r>
          </a:p>
          <a:p>
            <a:pPr lvl="1"/>
            <a:r>
              <a:rPr lang="en-US" altLang="en-US" dirty="0"/>
              <a:t>TLS visible across function invocations</a:t>
            </a:r>
          </a:p>
          <a:p>
            <a:r>
              <a:rPr lang="en-US" altLang="en-US" dirty="0"/>
              <a:t>Similar to </a:t>
            </a:r>
            <a:r>
              <a:rPr lang="en-US" altLang="en-US" b="1" dirty="0">
                <a:latin typeface="Courier New" panose="02070309020205020404" pitchFamily="49" charset="0"/>
              </a:rPr>
              <a:t>static</a:t>
            </a:r>
            <a:r>
              <a:rPr lang="en-US" altLang="en-US" dirty="0"/>
              <a:t> data</a:t>
            </a:r>
          </a:p>
          <a:p>
            <a:pPr lvl="1"/>
            <a:r>
              <a:rPr lang="en-US" altLang="en-US" dirty="0"/>
              <a:t>TLS is unique to each thread</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F9E55120-F5D0-46C2-82BE-CA6606138A0F}"/>
              </a:ext>
            </a:extLst>
          </p:cNvPr>
          <p:cNvSpPr>
            <a:spLocks noGrp="1" noChangeArrowheads="1"/>
          </p:cNvSpPr>
          <p:nvPr>
            <p:ph type="title"/>
          </p:nvPr>
        </p:nvSpPr>
        <p:spPr>
          <a:xfrm>
            <a:off x="457200" y="219499"/>
            <a:ext cx="8229600" cy="576262"/>
          </a:xfrm>
        </p:spPr>
        <p:txBody>
          <a:bodyPr/>
          <a:lstStyle/>
          <a:p>
            <a:pPr eaLnBrk="1" hangingPunct="1"/>
            <a:r>
              <a:rPr lang="en-US" altLang="en-US" dirty="0"/>
              <a:t>Implicit Threading</a:t>
            </a:r>
          </a:p>
        </p:txBody>
      </p:sp>
      <p:sp>
        <p:nvSpPr>
          <p:cNvPr id="57346" name="Rectangle 3">
            <a:extLst>
              <a:ext uri="{FF2B5EF4-FFF2-40B4-BE49-F238E27FC236}">
                <a16:creationId xmlns:a16="http://schemas.microsoft.com/office/drawing/2014/main" id="{FC74C183-73E7-433E-B44B-AE297348A816}"/>
              </a:ext>
            </a:extLst>
          </p:cNvPr>
          <p:cNvSpPr>
            <a:spLocks noGrp="1" noChangeArrowheads="1"/>
          </p:cNvSpPr>
          <p:nvPr>
            <p:ph type="body" idx="1"/>
          </p:nvPr>
        </p:nvSpPr>
        <p:spPr>
          <a:xfrm>
            <a:off x="806449" y="1233488"/>
            <a:ext cx="7684407" cy="4478337"/>
          </a:xfrm>
        </p:spPr>
        <p:txBody>
          <a:bodyPr/>
          <a:lstStyle/>
          <a:p>
            <a:r>
              <a:rPr lang="en-US" altLang="en-US" dirty="0"/>
              <a:t>Growing in popularity as numbers of threads increase, program correctness more difficult with explicit threads</a:t>
            </a:r>
          </a:p>
          <a:p>
            <a:r>
              <a:rPr lang="en-US" altLang="en-US" dirty="0"/>
              <a:t>Creation and management of threads done by compilers and run-time libraries rather than programmers</a:t>
            </a:r>
          </a:p>
          <a:p>
            <a:r>
              <a:rPr lang="en-US" altLang="en-US" dirty="0"/>
              <a:t>Five methods explored</a:t>
            </a:r>
          </a:p>
          <a:p>
            <a:pPr lvl="1"/>
            <a:r>
              <a:rPr lang="en-US" altLang="en-US" strike="sngStrike" dirty="0"/>
              <a:t>Thread Pools</a:t>
            </a:r>
          </a:p>
          <a:p>
            <a:pPr lvl="1"/>
            <a:r>
              <a:rPr lang="en-US" altLang="en-US" b="1" dirty="0">
                <a:solidFill>
                  <a:srgbClr val="FF0000"/>
                </a:solidFill>
              </a:rPr>
              <a:t>Fork-Join</a:t>
            </a:r>
          </a:p>
          <a:p>
            <a:pPr lvl="1"/>
            <a:r>
              <a:rPr lang="en-US" altLang="en-US" strike="sngStrike" dirty="0"/>
              <a:t>OpenMP</a:t>
            </a:r>
          </a:p>
          <a:p>
            <a:pPr lvl="1"/>
            <a:r>
              <a:rPr lang="en-US" altLang="en-US" strike="sngStrike" dirty="0"/>
              <a:t>Grand Central Dispatch</a:t>
            </a:r>
          </a:p>
          <a:p>
            <a:pPr lvl="1"/>
            <a:r>
              <a:rPr lang="en-US" altLang="en-US" strike="sngStrike" dirty="0"/>
              <a:t>Intel Threading Building Blocks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a:extLst>
              <a:ext uri="{FF2B5EF4-FFF2-40B4-BE49-F238E27FC236}">
                <a16:creationId xmlns:a16="http://schemas.microsoft.com/office/drawing/2014/main" id="{96B7209D-1875-45AD-B783-C40EB738F2C7}"/>
              </a:ext>
            </a:extLst>
          </p:cNvPr>
          <p:cNvSpPr>
            <a:spLocks noGrp="1"/>
          </p:cNvSpPr>
          <p:nvPr>
            <p:ph type="title"/>
          </p:nvPr>
        </p:nvSpPr>
        <p:spPr/>
        <p:txBody>
          <a:bodyPr/>
          <a:lstStyle/>
          <a:p>
            <a:r>
              <a:rPr lang="en-US" altLang="en-US" dirty="0"/>
              <a:t>Fork-Join Parallelism</a:t>
            </a:r>
          </a:p>
        </p:txBody>
      </p:sp>
      <p:sp>
        <p:nvSpPr>
          <p:cNvPr id="63490" name="Content Placeholder 2">
            <a:extLst>
              <a:ext uri="{FF2B5EF4-FFF2-40B4-BE49-F238E27FC236}">
                <a16:creationId xmlns:a16="http://schemas.microsoft.com/office/drawing/2014/main" id="{BD5D55A5-3CD4-45C3-AEDE-1B3CAE796BA9}"/>
              </a:ext>
            </a:extLst>
          </p:cNvPr>
          <p:cNvSpPr>
            <a:spLocks noGrp="1"/>
          </p:cNvSpPr>
          <p:nvPr>
            <p:ph idx="1"/>
          </p:nvPr>
        </p:nvSpPr>
        <p:spPr/>
        <p:txBody>
          <a:bodyPr/>
          <a:lstStyle/>
          <a:p>
            <a:r>
              <a:rPr lang="en-US" altLang="en-US"/>
              <a:t>Multiple threads (tasks) are </a:t>
            </a:r>
            <a:r>
              <a:rPr lang="en-US" altLang="en-US" b="1"/>
              <a:t>forked</a:t>
            </a:r>
            <a:r>
              <a:rPr lang="en-US" altLang="en-US"/>
              <a:t>, and then </a:t>
            </a:r>
            <a:r>
              <a:rPr lang="en-US" altLang="en-US" b="1"/>
              <a:t>joined</a:t>
            </a:r>
            <a:r>
              <a:rPr lang="en-US" altLang="en-US"/>
              <a:t>.</a:t>
            </a:r>
          </a:p>
        </p:txBody>
      </p:sp>
      <p:pic>
        <p:nvPicPr>
          <p:cNvPr id="63491" name="Picture 1">
            <a:extLst>
              <a:ext uri="{FF2B5EF4-FFF2-40B4-BE49-F238E27FC236}">
                <a16:creationId xmlns:a16="http://schemas.microsoft.com/office/drawing/2014/main" id="{D71E8547-BE08-417E-B714-75D03F5D5A9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4506" y="1856815"/>
            <a:ext cx="8351837"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E4235BA0-D0A7-B9CC-77D7-10A7DD43E299}"/>
              </a:ext>
            </a:extLst>
          </p:cNvPr>
          <p:cNvSpPr txBox="1"/>
          <p:nvPr/>
        </p:nvSpPr>
        <p:spPr>
          <a:xfrm>
            <a:off x="1035236" y="4214885"/>
            <a:ext cx="7270376" cy="1754326"/>
          </a:xfrm>
          <a:prstGeom prst="rect">
            <a:avLst/>
          </a:prstGeom>
          <a:noFill/>
        </p:spPr>
        <p:txBody>
          <a:bodyPr wrap="square">
            <a:spAutoFit/>
          </a:bodyPr>
          <a:lstStyle/>
          <a:p>
            <a:r>
              <a:rPr lang="en-US" dirty="0"/>
              <a:t>Fork-join parallelism is a programming model and parallel computing paradigm that involves splitting ("forking") a task into multiple subtasks, which are then executed concurrently across multiple processing units (e.g., CPU cores or threads). Once all subtasks have completed their execution, the results are combined ("joined") to produce the final result.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a:extLst>
              <a:ext uri="{FF2B5EF4-FFF2-40B4-BE49-F238E27FC236}">
                <a16:creationId xmlns:a16="http://schemas.microsoft.com/office/drawing/2014/main" id="{E70855C1-DCE3-42CB-A4C8-7B9584062B23}"/>
              </a:ext>
            </a:extLst>
          </p:cNvPr>
          <p:cNvSpPr>
            <a:spLocks noGrp="1"/>
          </p:cNvSpPr>
          <p:nvPr>
            <p:ph type="title"/>
          </p:nvPr>
        </p:nvSpPr>
        <p:spPr/>
        <p:txBody>
          <a:bodyPr/>
          <a:lstStyle/>
          <a:p>
            <a:r>
              <a:rPr lang="en-US" altLang="en-US" dirty="0"/>
              <a:t>Fork-Join Parallelism</a:t>
            </a:r>
          </a:p>
        </p:txBody>
      </p:sp>
      <p:pic>
        <p:nvPicPr>
          <p:cNvPr id="4" name="Picture 3">
            <a:extLst>
              <a:ext uri="{FF2B5EF4-FFF2-40B4-BE49-F238E27FC236}">
                <a16:creationId xmlns:a16="http://schemas.microsoft.com/office/drawing/2014/main" id="{53386082-0EAF-C5F8-BE21-2D0B4919E06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18107" y="-1"/>
            <a:ext cx="7337583" cy="6858001"/>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a:extLst>
              <a:ext uri="{FF2B5EF4-FFF2-40B4-BE49-F238E27FC236}">
                <a16:creationId xmlns:a16="http://schemas.microsoft.com/office/drawing/2014/main" id="{E70855C1-DCE3-42CB-A4C8-7B9584062B23}"/>
              </a:ext>
            </a:extLst>
          </p:cNvPr>
          <p:cNvSpPr>
            <a:spLocks noGrp="1"/>
          </p:cNvSpPr>
          <p:nvPr>
            <p:ph type="title"/>
          </p:nvPr>
        </p:nvSpPr>
        <p:spPr/>
        <p:txBody>
          <a:bodyPr/>
          <a:lstStyle/>
          <a:p>
            <a:r>
              <a:rPr lang="en-US" altLang="en-US" dirty="0"/>
              <a:t>Fork-Join Parallelism</a:t>
            </a:r>
          </a:p>
        </p:txBody>
      </p:sp>
      <p:pic>
        <p:nvPicPr>
          <p:cNvPr id="3" name="Picture 2">
            <a:extLst>
              <a:ext uri="{FF2B5EF4-FFF2-40B4-BE49-F238E27FC236}">
                <a16:creationId xmlns:a16="http://schemas.microsoft.com/office/drawing/2014/main" id="{E53A876E-EC4C-0127-B860-024655BB08F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358137" y="0"/>
            <a:ext cx="8664839" cy="6339153"/>
          </a:xfrm>
          <a:prstGeom prst="rect">
            <a:avLst/>
          </a:prstGeom>
        </p:spPr>
      </p:pic>
    </p:spTree>
    <p:extLst>
      <p:ext uri="{BB962C8B-B14F-4D97-AF65-F5344CB8AC3E}">
        <p14:creationId xmlns:p14="http://schemas.microsoft.com/office/powerpoint/2010/main" val="12702546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2">
            <a:extLst>
              <a:ext uri="{FF2B5EF4-FFF2-40B4-BE49-F238E27FC236}">
                <a16:creationId xmlns:a16="http://schemas.microsoft.com/office/drawing/2014/main" id="{1A4E1028-A5C4-45A4-B6C0-DFAAAFA6FD84}"/>
              </a:ext>
            </a:extLst>
          </p:cNvPr>
          <p:cNvSpPr>
            <a:spLocks noGrp="1" noChangeArrowheads="1"/>
          </p:cNvSpPr>
          <p:nvPr>
            <p:ph type="ctrTitle"/>
          </p:nvPr>
        </p:nvSpPr>
        <p:spPr>
          <a:xfrm>
            <a:off x="685800" y="795338"/>
            <a:ext cx="7772400" cy="2127250"/>
          </a:xfrm>
        </p:spPr>
        <p:txBody>
          <a:bodyPr/>
          <a:lstStyle/>
          <a:p>
            <a:pPr eaLnBrk="1" hangingPunct="1"/>
            <a:r>
              <a:rPr lang="en-US" altLang="en-US"/>
              <a:t>End of Chapter 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a:extLst>
              <a:ext uri="{FF2B5EF4-FFF2-40B4-BE49-F238E27FC236}">
                <a16:creationId xmlns:a16="http://schemas.microsoft.com/office/drawing/2014/main" id="{46D3DE18-7E7E-4C93-8C78-DD142B08CC88}"/>
              </a:ext>
            </a:extLst>
          </p:cNvPr>
          <p:cNvSpPr>
            <a:spLocks noGrp="1" noChangeArrowheads="1"/>
          </p:cNvSpPr>
          <p:nvPr>
            <p:ph type="title"/>
          </p:nvPr>
        </p:nvSpPr>
        <p:spPr>
          <a:xfrm>
            <a:off x="749300" y="228830"/>
            <a:ext cx="8499475" cy="576262"/>
          </a:xfrm>
        </p:spPr>
        <p:txBody>
          <a:bodyPr/>
          <a:lstStyle/>
          <a:p>
            <a:pPr eaLnBrk="1" hangingPunct="1"/>
            <a:r>
              <a:rPr lang="en-US" altLang="en-US" dirty="0"/>
              <a:t>Single and Multithreaded Processes</a:t>
            </a:r>
          </a:p>
        </p:txBody>
      </p:sp>
      <p:pic>
        <p:nvPicPr>
          <p:cNvPr id="12290" name="Picture 1">
            <a:extLst>
              <a:ext uri="{FF2B5EF4-FFF2-40B4-BE49-F238E27FC236}">
                <a16:creationId xmlns:a16="http://schemas.microsoft.com/office/drawing/2014/main" id="{0489C83A-880F-4FB0-8474-2FE1A357C54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9300" y="1282700"/>
            <a:ext cx="7626350" cy="428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a:extLst>
              <a:ext uri="{FF2B5EF4-FFF2-40B4-BE49-F238E27FC236}">
                <a16:creationId xmlns:a16="http://schemas.microsoft.com/office/drawing/2014/main" id="{FE08425D-ED51-450A-B441-45E2EB4CE289}"/>
              </a:ext>
            </a:extLst>
          </p:cNvPr>
          <p:cNvSpPr>
            <a:spLocks noGrp="1"/>
          </p:cNvSpPr>
          <p:nvPr>
            <p:ph type="title"/>
          </p:nvPr>
        </p:nvSpPr>
        <p:spPr>
          <a:xfrm>
            <a:off x="885825" y="168870"/>
            <a:ext cx="8229600" cy="576262"/>
          </a:xfrm>
        </p:spPr>
        <p:txBody>
          <a:bodyPr/>
          <a:lstStyle/>
          <a:p>
            <a:pPr eaLnBrk="1" hangingPunct="1"/>
            <a:r>
              <a:rPr lang="en-US" altLang="en-US" dirty="0"/>
              <a:t>Multithreaded Server Architecture</a:t>
            </a:r>
          </a:p>
        </p:txBody>
      </p:sp>
      <p:pic>
        <p:nvPicPr>
          <p:cNvPr id="14338" name="Picture 1">
            <a:extLst>
              <a:ext uri="{FF2B5EF4-FFF2-40B4-BE49-F238E27FC236}">
                <a16:creationId xmlns:a16="http://schemas.microsoft.com/office/drawing/2014/main" id="{CF5D0D58-5C7A-45B8-AD7F-B5E9EF91996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4200" y="2006600"/>
            <a:ext cx="7966075" cy="284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a16="http://schemas.microsoft.com/office/drawing/2014/main" id="{CB64F3E7-BE56-4BF5-89DF-866E7EA88B71}"/>
              </a:ext>
            </a:extLst>
          </p:cNvPr>
          <p:cNvSpPr>
            <a:spLocks noGrp="1" noChangeArrowheads="1"/>
          </p:cNvSpPr>
          <p:nvPr>
            <p:ph type="title"/>
          </p:nvPr>
        </p:nvSpPr>
        <p:spPr>
          <a:xfrm>
            <a:off x="862013" y="481242"/>
            <a:ext cx="6951662" cy="312738"/>
          </a:xfrm>
        </p:spPr>
        <p:txBody>
          <a:bodyPr/>
          <a:lstStyle/>
          <a:p>
            <a:pPr eaLnBrk="1" hangingPunct="1"/>
            <a:r>
              <a:rPr lang="en-US" altLang="en-US" dirty="0"/>
              <a:t>Benefits</a:t>
            </a:r>
          </a:p>
        </p:txBody>
      </p:sp>
      <p:sp>
        <p:nvSpPr>
          <p:cNvPr id="16386" name="Rectangle 3">
            <a:extLst>
              <a:ext uri="{FF2B5EF4-FFF2-40B4-BE49-F238E27FC236}">
                <a16:creationId xmlns:a16="http://schemas.microsoft.com/office/drawing/2014/main" id="{AEFC87E0-114C-4BFC-8B34-FD5EF6B87DCF}"/>
              </a:ext>
            </a:extLst>
          </p:cNvPr>
          <p:cNvSpPr>
            <a:spLocks noGrp="1" noChangeArrowheads="1"/>
          </p:cNvSpPr>
          <p:nvPr>
            <p:ph type="body" idx="1"/>
          </p:nvPr>
        </p:nvSpPr>
        <p:spPr>
          <a:xfrm>
            <a:off x="806450" y="1233488"/>
            <a:ext cx="7207250" cy="4530725"/>
          </a:xfrm>
        </p:spPr>
        <p:txBody>
          <a:bodyPr/>
          <a:lstStyle/>
          <a:p>
            <a:r>
              <a:rPr lang="en-US" altLang="en-US" b="1" dirty="0"/>
              <a:t>Responsiveness – </a:t>
            </a:r>
            <a:r>
              <a:rPr lang="en-US" altLang="en-US" dirty="0"/>
              <a:t>may allow continued execution if part of process is blocked, especially important for user interfaces</a:t>
            </a:r>
          </a:p>
          <a:p>
            <a:r>
              <a:rPr lang="en-US" altLang="en-US" b="1" dirty="0"/>
              <a:t>Resource Sharing – </a:t>
            </a:r>
            <a:r>
              <a:rPr lang="en-US" altLang="en-US" dirty="0"/>
              <a:t>threads share resources of process, easier than shared memory or message passing</a:t>
            </a:r>
          </a:p>
          <a:p>
            <a:r>
              <a:rPr lang="en-US" altLang="en-US" b="1" dirty="0"/>
              <a:t>Economy – </a:t>
            </a:r>
            <a:r>
              <a:rPr lang="en-US" altLang="en-US" dirty="0"/>
              <a:t>cheaper than process creation, thread switching lower overhead than context switching</a:t>
            </a:r>
          </a:p>
          <a:p>
            <a:r>
              <a:rPr lang="en-US" altLang="en-US" b="1" dirty="0"/>
              <a:t>Scalability – </a:t>
            </a:r>
            <a:r>
              <a:rPr lang="en-US" altLang="en-US" dirty="0"/>
              <a:t>process can take advantage of multicore architectures</a:t>
            </a:r>
            <a:br>
              <a:rPr lang="en-US" altLang="en-US" dirty="0"/>
            </a:br>
            <a:endParaRPr lang="en-US" altLang="en-US" dirty="0"/>
          </a:p>
          <a:p>
            <a:endParaRPr lang="en-US" altLang="en-US"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5DAE641A-82E5-4706-A422-7614EF045674}"/>
              </a:ext>
            </a:extLst>
          </p:cNvPr>
          <p:cNvSpPr>
            <a:spLocks noGrp="1"/>
          </p:cNvSpPr>
          <p:nvPr>
            <p:ph type="title"/>
          </p:nvPr>
        </p:nvSpPr>
        <p:spPr>
          <a:xfrm>
            <a:off x="1012825" y="222868"/>
            <a:ext cx="7673975" cy="576262"/>
          </a:xfrm>
        </p:spPr>
        <p:txBody>
          <a:bodyPr/>
          <a:lstStyle/>
          <a:p>
            <a:pPr eaLnBrk="1" hangingPunct="1"/>
            <a:r>
              <a:rPr lang="en-US" altLang="en-US" dirty="0"/>
              <a:t>Multicore Programming</a:t>
            </a:r>
          </a:p>
        </p:txBody>
      </p:sp>
      <p:sp>
        <p:nvSpPr>
          <p:cNvPr id="18434" name="Content Placeholder 2">
            <a:extLst>
              <a:ext uri="{FF2B5EF4-FFF2-40B4-BE49-F238E27FC236}">
                <a16:creationId xmlns:a16="http://schemas.microsoft.com/office/drawing/2014/main" id="{A7143B20-81F4-4C44-95F8-D8F686F2F4F7}"/>
              </a:ext>
            </a:extLst>
          </p:cNvPr>
          <p:cNvSpPr>
            <a:spLocks noGrp="1"/>
          </p:cNvSpPr>
          <p:nvPr>
            <p:ph idx="1"/>
          </p:nvPr>
        </p:nvSpPr>
        <p:spPr>
          <a:xfrm>
            <a:off x="808002" y="1208088"/>
            <a:ext cx="7723188" cy="4530725"/>
          </a:xfrm>
        </p:spPr>
        <p:txBody>
          <a:bodyPr/>
          <a:lstStyle/>
          <a:p>
            <a:r>
              <a:rPr lang="en-US" altLang="en-US" b="1" dirty="0">
                <a:solidFill>
                  <a:srgbClr val="006699"/>
                </a:solidFill>
                <a:latin typeface="+mj-lt"/>
              </a:rPr>
              <a:t>Multicore</a:t>
            </a:r>
            <a:r>
              <a:rPr lang="en-US" altLang="en-US" dirty="0"/>
              <a:t> or </a:t>
            </a:r>
            <a:r>
              <a:rPr lang="en-US" altLang="en-US" b="1" dirty="0">
                <a:solidFill>
                  <a:srgbClr val="006699"/>
                </a:solidFill>
                <a:latin typeface="+mj-lt"/>
              </a:rPr>
              <a:t>multiprocessor</a:t>
            </a:r>
            <a:r>
              <a:rPr lang="en-US" altLang="en-US" dirty="0"/>
              <a:t> systems puts pressure on programmers, challenges include:</a:t>
            </a:r>
          </a:p>
          <a:p>
            <a:pPr lvl="1"/>
            <a:r>
              <a:rPr lang="en-US" altLang="en-US" b="1" dirty="0"/>
              <a:t>Dividing activities</a:t>
            </a:r>
          </a:p>
          <a:p>
            <a:pPr lvl="1"/>
            <a:r>
              <a:rPr lang="en-US" altLang="en-US" b="1" dirty="0"/>
              <a:t>Balance</a:t>
            </a:r>
          </a:p>
          <a:p>
            <a:pPr lvl="1"/>
            <a:r>
              <a:rPr lang="en-US" altLang="en-US" b="1" dirty="0"/>
              <a:t>Data splitting</a:t>
            </a:r>
          </a:p>
          <a:p>
            <a:pPr lvl="1"/>
            <a:r>
              <a:rPr lang="en-US" altLang="en-US" b="1" dirty="0"/>
              <a:t>Data dependency</a:t>
            </a:r>
          </a:p>
          <a:p>
            <a:pPr lvl="1"/>
            <a:r>
              <a:rPr lang="en-US" altLang="en-US" b="1" dirty="0"/>
              <a:t>Testing and debugging</a:t>
            </a:r>
          </a:p>
          <a:p>
            <a:r>
              <a:rPr lang="en-US" altLang="en-US" b="1" i="1" dirty="0"/>
              <a:t>Parallelism</a:t>
            </a:r>
            <a:r>
              <a:rPr lang="en-US" altLang="en-US" dirty="0"/>
              <a:t> implies a system can perform more than one task simultaneously</a:t>
            </a:r>
          </a:p>
          <a:p>
            <a:r>
              <a:rPr lang="en-US" altLang="en-US" b="1" i="1" dirty="0"/>
              <a:t>Concurrency</a:t>
            </a:r>
            <a:r>
              <a:rPr lang="en-US" altLang="en-US" dirty="0"/>
              <a:t> supports more than one task making progress</a:t>
            </a:r>
          </a:p>
          <a:p>
            <a:pPr lvl="1"/>
            <a:r>
              <a:rPr lang="en-US" altLang="en-US" dirty="0"/>
              <a:t>Single processor / core, scheduler providing concurrency</a:t>
            </a:r>
          </a:p>
          <a:p>
            <a:pPr lvl="1">
              <a:buFont typeface="Monotype Sorts" pitchFamily="-84" charset="2"/>
              <a:buNone/>
            </a:pPr>
            <a:endParaRPr lang="en-US" altLang="en-US" dirty="0"/>
          </a:p>
          <a:p>
            <a:pPr lvl="1">
              <a:buFont typeface="Monotype Sorts" pitchFamily="-84" charset="2"/>
              <a:buNone/>
            </a:pPr>
            <a:endParaRPr lang="en-US"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a:extLst>
              <a:ext uri="{FF2B5EF4-FFF2-40B4-BE49-F238E27FC236}">
                <a16:creationId xmlns:a16="http://schemas.microsoft.com/office/drawing/2014/main" id="{99AFB161-ED93-4730-90CF-60C15CF17766}"/>
              </a:ext>
            </a:extLst>
          </p:cNvPr>
          <p:cNvSpPr>
            <a:spLocks noGrp="1"/>
          </p:cNvSpPr>
          <p:nvPr>
            <p:ph type="title"/>
          </p:nvPr>
        </p:nvSpPr>
        <p:spPr>
          <a:xfrm>
            <a:off x="676275" y="222215"/>
            <a:ext cx="8229600" cy="576262"/>
          </a:xfrm>
        </p:spPr>
        <p:txBody>
          <a:bodyPr/>
          <a:lstStyle/>
          <a:p>
            <a:pPr eaLnBrk="1" hangingPunct="1"/>
            <a:r>
              <a:rPr lang="en-US" altLang="en-US" dirty="0"/>
              <a:t>Concurrency vs. Parallelism</a:t>
            </a:r>
          </a:p>
        </p:txBody>
      </p:sp>
      <p:sp>
        <p:nvSpPr>
          <p:cNvPr id="20482" name="Rectangle 3">
            <a:extLst>
              <a:ext uri="{FF2B5EF4-FFF2-40B4-BE49-F238E27FC236}">
                <a16:creationId xmlns:a16="http://schemas.microsoft.com/office/drawing/2014/main" id="{D036A6A0-4CE5-4725-A8D1-F915FCFB1B90}"/>
              </a:ext>
            </a:extLst>
          </p:cNvPr>
          <p:cNvSpPr>
            <a:spLocks noGrp="1" noChangeArrowheads="1"/>
          </p:cNvSpPr>
          <p:nvPr/>
        </p:nvSpPr>
        <p:spPr bwMode="auto">
          <a:xfrm>
            <a:off x="802433" y="1163638"/>
            <a:ext cx="7912359"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lstStyle>
            <a:lvl1pPr marL="488950" indent="-488950">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buSzPct val="110000"/>
              <a:buFont typeface="Wingdings" panose="05000000000000000000" pitchFamily="2" charset="2"/>
              <a:buChar char="§"/>
            </a:pPr>
            <a:r>
              <a:rPr lang="en-US" altLang="en-US" b="1" dirty="0"/>
              <a:t>Concurrent execution on single-core system:</a:t>
            </a:r>
          </a:p>
          <a:p>
            <a:endParaRPr lang="en-US" altLang="en-US" b="1" dirty="0"/>
          </a:p>
          <a:p>
            <a:endParaRPr lang="en-US" altLang="en-US" b="1" dirty="0"/>
          </a:p>
          <a:p>
            <a:endParaRPr lang="en-US" altLang="en-US" b="1" dirty="0"/>
          </a:p>
          <a:p>
            <a:pPr>
              <a:buFontTx/>
              <a:buNone/>
            </a:pPr>
            <a:endParaRPr lang="en-US" altLang="en-US" b="1" dirty="0"/>
          </a:p>
          <a:p>
            <a:pPr>
              <a:buSzPct val="110000"/>
              <a:buFont typeface="Wingdings" panose="05000000000000000000" pitchFamily="2" charset="2"/>
              <a:buChar char="§"/>
            </a:pPr>
            <a:r>
              <a:rPr lang="en-US" altLang="en-US" b="1" dirty="0"/>
              <a:t>Parallelism on a multi-core system:</a:t>
            </a:r>
          </a:p>
          <a:p>
            <a:endParaRPr lang="en-US" altLang="en-US" b="1" dirty="0"/>
          </a:p>
        </p:txBody>
      </p:sp>
      <p:pic>
        <p:nvPicPr>
          <p:cNvPr id="20483" name="Picture 1">
            <a:extLst>
              <a:ext uri="{FF2B5EF4-FFF2-40B4-BE49-F238E27FC236}">
                <a16:creationId xmlns:a16="http://schemas.microsoft.com/office/drawing/2014/main" id="{823F49F0-4145-4731-B6A8-7F150BB638B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7413" y="1830388"/>
            <a:ext cx="7799387"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2">
            <a:extLst>
              <a:ext uri="{FF2B5EF4-FFF2-40B4-BE49-F238E27FC236}">
                <a16:creationId xmlns:a16="http://schemas.microsoft.com/office/drawing/2014/main" id="{B2355580-5738-4BF5-8926-EC91E28B04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25675" y="3647589"/>
            <a:ext cx="4692650" cy="162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15594</TotalTime>
  <Words>1496</Words>
  <Application>Microsoft Office PowerPoint</Application>
  <PresentationFormat>On-screen Show (4:3)</PresentationFormat>
  <Paragraphs>242</Paragraphs>
  <Slides>45</Slides>
  <Notes>28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ＭＳ Ｐゴシック</vt:lpstr>
      <vt:lpstr>Arial</vt:lpstr>
      <vt:lpstr>Courier New</vt:lpstr>
      <vt:lpstr>Helvetica</vt:lpstr>
      <vt:lpstr>Monotype Sorts</vt:lpstr>
      <vt:lpstr>Times New Roman</vt:lpstr>
      <vt:lpstr>Verdana</vt:lpstr>
      <vt:lpstr>Webdings</vt:lpstr>
      <vt:lpstr>Wingdings</vt:lpstr>
      <vt:lpstr>os-8</vt:lpstr>
      <vt:lpstr>Chapter 4:  Threads &amp; Concurrency </vt:lpstr>
      <vt:lpstr>Outline</vt:lpstr>
      <vt:lpstr>Objectives</vt:lpstr>
      <vt:lpstr>Motivation</vt:lpstr>
      <vt:lpstr>Single and Multithreaded Processes</vt:lpstr>
      <vt:lpstr>Multithreaded Server Architecture</vt:lpstr>
      <vt:lpstr>Benefits</vt:lpstr>
      <vt:lpstr>Multicore Programming</vt:lpstr>
      <vt:lpstr>Concurrency vs. Parallelism</vt:lpstr>
      <vt:lpstr>Multicore Programming</vt:lpstr>
      <vt:lpstr>Data and Task Parallelism</vt:lpstr>
      <vt:lpstr>Amdahl’s Law</vt:lpstr>
      <vt:lpstr>Amdahl’s Law</vt:lpstr>
      <vt:lpstr>User Threads and Kernel Threads</vt:lpstr>
      <vt:lpstr>User and Kernel Threads</vt:lpstr>
      <vt:lpstr>Multithreading Models</vt:lpstr>
      <vt:lpstr>Many-to-One</vt:lpstr>
      <vt:lpstr>One-to-One</vt:lpstr>
      <vt:lpstr>Many-to-Many Model</vt:lpstr>
      <vt:lpstr>Two-level Model</vt:lpstr>
      <vt:lpstr>Thread Libraries</vt:lpstr>
      <vt:lpstr>Pthreads</vt:lpstr>
      <vt:lpstr>Pthreads Example</vt:lpstr>
      <vt:lpstr>Pthreads Example (Cont.)</vt:lpstr>
      <vt:lpstr>Pthreads Code for Joining 10 Threads</vt:lpstr>
      <vt:lpstr>PowerPoint Presentation</vt:lpstr>
      <vt:lpstr>PowerPoint Presentation</vt:lpstr>
      <vt:lpstr>PowerPoint Presentation</vt:lpstr>
      <vt:lpstr>PowerPoint Presentation</vt:lpstr>
      <vt:lpstr>PowerPoint Presentation</vt:lpstr>
      <vt:lpstr>Thread Scheduling</vt:lpstr>
      <vt:lpstr>PowerPoint Presentation</vt:lpstr>
      <vt:lpstr>Threading Issues</vt:lpstr>
      <vt:lpstr>Semantics of fork() and exec()</vt:lpstr>
      <vt:lpstr>Signal Handling</vt:lpstr>
      <vt:lpstr>Signal Handling (Cont.)</vt:lpstr>
      <vt:lpstr>Signal Handling (Cont.)</vt:lpstr>
      <vt:lpstr>Thread Cancellation</vt:lpstr>
      <vt:lpstr>Thread Cancellation (Cont.)</vt:lpstr>
      <vt:lpstr>Thread-Local Storage:Home Task</vt:lpstr>
      <vt:lpstr>Implicit Threading</vt:lpstr>
      <vt:lpstr>Fork-Join Parallelism</vt:lpstr>
      <vt:lpstr>Fork-Join Parallelism</vt:lpstr>
      <vt:lpstr>Fork-Join Parallelism</vt:lpstr>
      <vt:lpstr>End of Chapter 4</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Safia Baloch</cp:lastModifiedBy>
  <cp:revision>237</cp:revision>
  <cp:lastPrinted>2013-09-10T17:57:57Z</cp:lastPrinted>
  <dcterms:created xsi:type="dcterms:W3CDTF">2011-01-13T23:43:38Z</dcterms:created>
  <dcterms:modified xsi:type="dcterms:W3CDTF">2024-03-28T06:17:15Z</dcterms:modified>
</cp:coreProperties>
</file>